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44958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учитель иностранных языков МОУ СШ №6 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Назарикова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Александровна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762000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 грамотности  на уроках английского языка с помощью цифровых образовательных ресурсов.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 2021-11-13 at 21-55-11 Образовательный портал на базе интерактивной платформы для обучения дете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85812"/>
            <a:ext cx="8686800" cy="528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 2021-11-13 at 21-55-49 Образовательный портал на базе интерактивной платформы для обучения дете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6846898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 2021-11-13 at 21-56-57 Образовательный портал на базе интерактивной платформы для обучения дете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6695915" cy="6428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-11-09_09-17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362"/>
            <a:ext cx="9144000" cy="4479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-11-09_09-20-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48062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 2021-11-14 at 21-19-56 Образовательный портал на базе интерактивной платформы для обучения дете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006627" cy="4691062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90800" y="5334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текстом после чтения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45720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интерактивного курса  </a:t>
            </a: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онлайн-платформы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позволяет: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у учащихся учебную самостоятельность и высокую познавательную мотивацию;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контролировать процесс освоения учебного материала;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оценивать достижения обучающихся;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-дистанционно обучать обучающихся;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работать с одарёнными детьми;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использовать интерактивные задания на разных этапах урока.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" y="5334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Ученик, занимаясь на платформе, имеет возможность со своей стороны: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достигать планируемых результатов;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оценивать свои достижения;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повышать уровень своего интеллектуального развития;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работать в комфортном для себя режиме.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44958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учитель иностранных языков МОУ СШ №6 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Назарикова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Александровна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762000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 грамотности  на уроках английского языка с помощью цифровых образовательных ресурсов.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Верите ли вы, что можно детей научить учиться?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Верите ли вы, что урок длится 45 минут?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Верите ли вы, что всё это происходит ради детей?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Верите ли вы, что по окончании моего выступления  вы что-нибудь возьмёте для своей педагогической копилки?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Верите ли вы, что работа с текстом не влияет на развитие речи ребёнка?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Верите ли вы, что формирование читательской грамотности – не играет роли в образовании детей?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1-11-12_06-50-5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533400"/>
            <a:ext cx="8611781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TkaJZd62H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2667000" cy="2667000"/>
          </a:xfrm>
          <a:prstGeom prst="rect">
            <a:avLst/>
          </a:prstGeom>
        </p:spPr>
      </p:pic>
      <p:pic>
        <p:nvPicPr>
          <p:cNvPr id="5" name="Рисунок 4" descr="NK50TAyAoQ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657600"/>
            <a:ext cx="3014312" cy="3038475"/>
          </a:xfrm>
          <a:prstGeom prst="rect">
            <a:avLst/>
          </a:prstGeom>
        </p:spPr>
      </p:pic>
      <p:pic>
        <p:nvPicPr>
          <p:cNvPr id="6" name="Рисунок 5" descr="404m4mhks8muakm_tild6230_6235_4163_b830_323531353035_noro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609600"/>
            <a:ext cx="4495800" cy="721694"/>
          </a:xfrm>
          <a:prstGeom prst="rect">
            <a:avLst/>
          </a:prstGeom>
        </p:spPr>
      </p:pic>
      <p:pic>
        <p:nvPicPr>
          <p:cNvPr id="7" name="Рисунок 6" descr="d89d938d-c2c3-4922-9033-522636068bf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657600"/>
            <a:ext cx="2895600" cy="2895600"/>
          </a:xfrm>
          <a:prstGeom prst="rect">
            <a:avLst/>
          </a:prstGeom>
        </p:spPr>
      </p:pic>
      <p:pic>
        <p:nvPicPr>
          <p:cNvPr id="8" name="Рисунок 7" descr="Obrazovariu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905000"/>
            <a:ext cx="4882776" cy="1245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chi-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70675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 2021-11-13 at 21-58-46 Образовательный портал на базе интерактивной платформы для обучения дете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4307755" cy="3733800"/>
          </a:xfrm>
          <a:prstGeom prst="rect">
            <a:avLst/>
          </a:prstGeom>
        </p:spPr>
      </p:pic>
      <p:pic>
        <p:nvPicPr>
          <p:cNvPr id="5" name="Рисунок 4" descr="Screenshot 2021-11-13 at 21-59-09 Образовательный портал на базе интерактивной платформы для обучения дете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971800"/>
            <a:ext cx="4419600" cy="37112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00600" y="609600"/>
            <a:ext cx="3753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текстом до прочтения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 2021-11-13 at 22-00-37 Образовательный портал на базе интерактивной платформы для обучения дете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4276725" cy="3506678"/>
          </a:xfrm>
          <a:prstGeom prst="rect">
            <a:avLst/>
          </a:prstGeom>
        </p:spPr>
      </p:pic>
      <p:pic>
        <p:nvPicPr>
          <p:cNvPr id="5" name="Рисунок 4" descr="Screenshot 2021-11-13 at 22-00-21 Образовательный портал на базе интерактивной платформы для обучения дете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743200"/>
            <a:ext cx="471151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 2021-11-13 at 21-52-29 Образовательный портал на базе интерактивной платформы для обучения дете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5181600" cy="3097806"/>
          </a:xfrm>
          <a:prstGeom prst="rect">
            <a:avLst/>
          </a:prstGeom>
        </p:spPr>
      </p:pic>
      <p:pic>
        <p:nvPicPr>
          <p:cNvPr id="5" name="Рисунок 4" descr="Screenshot 2021-11-13 at 21-53-11 Образовательный портал на базе интерактивной платформы для обучения дете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124200"/>
            <a:ext cx="6081713" cy="3599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 2021-11-13 at 22-03-10 Образовательный портал на базе интерактивной платформы для обучения дете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2503" cy="3352800"/>
          </a:xfrm>
          <a:prstGeom prst="rect">
            <a:avLst/>
          </a:prstGeom>
        </p:spPr>
      </p:pic>
      <p:pic>
        <p:nvPicPr>
          <p:cNvPr id="5" name="Рисунок 4" descr="Screenshot 2021-11-13 at 22-09-31 Образовательный портал на базе интерактивной платформы для обучения дете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3029658"/>
            <a:ext cx="6534150" cy="3828342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638800" y="762000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абота с текстом во время чтения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243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XeonUser</dc:creator>
  <cp:lastModifiedBy>user</cp:lastModifiedBy>
  <cp:revision>15</cp:revision>
  <dcterms:created xsi:type="dcterms:W3CDTF">2021-11-15T03:23:08Z</dcterms:created>
  <dcterms:modified xsi:type="dcterms:W3CDTF">2021-11-16T05:56:37Z</dcterms:modified>
</cp:coreProperties>
</file>