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18"/>
  </p:notesMasterIdLst>
  <p:handoutMasterIdLst>
    <p:handoutMasterId r:id="rId19"/>
  </p:handoutMasterIdLst>
  <p:sldIdLst>
    <p:sldId id="265" r:id="rId2"/>
    <p:sldId id="263" r:id="rId3"/>
    <p:sldId id="266" r:id="rId4"/>
    <p:sldId id="270" r:id="rId5"/>
    <p:sldId id="275" r:id="rId6"/>
    <p:sldId id="272" r:id="rId7"/>
    <p:sldId id="274" r:id="rId8"/>
    <p:sldId id="292" r:id="rId9"/>
    <p:sldId id="293" r:id="rId10"/>
    <p:sldId id="294" r:id="rId11"/>
    <p:sldId id="296" r:id="rId12"/>
    <p:sldId id="295" r:id="rId13"/>
    <p:sldId id="297" r:id="rId14"/>
    <p:sldId id="298" r:id="rId15"/>
    <p:sldId id="299" r:id="rId16"/>
    <p:sldId id="30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9B5147E-C231-4377-8955-43A407C4BE36}">
          <p14:sldIdLst>
            <p14:sldId id="265"/>
            <p14:sldId id="263"/>
            <p14:sldId id="266"/>
            <p14:sldId id="270"/>
            <p14:sldId id="275"/>
            <p14:sldId id="272"/>
            <p14:sldId id="274"/>
            <p14:sldId id="292"/>
            <p14:sldId id="293"/>
            <p14:sldId id="294"/>
            <p14:sldId id="296"/>
            <p14:sldId id="295"/>
            <p14:sldId id="297"/>
            <p14:sldId id="298"/>
            <p14:sldId id="299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имир Любанец" initials="ВЛ" lastIdx="1" clrIdx="0">
    <p:extLst>
      <p:ext uri="{19B8F6BF-5375-455C-9EA6-DF929625EA0E}">
        <p15:presenceInfo xmlns:p15="http://schemas.microsoft.com/office/powerpoint/2012/main" userId="2c34eecc2cf2ae5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126" autoAdjust="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362"/>
    </p:cViewPr>
  </p:sorterViewPr>
  <p:notesViewPr>
    <p:cSldViewPr snapToGrid="0">
      <p:cViewPr varScale="1">
        <p:scale>
          <a:sx n="53" d="100"/>
          <a:sy n="53" d="100"/>
        </p:scale>
        <p:origin x="198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03E17-9E06-46BC-8180-9412B420F67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4EACA-38FD-4279-ABFE-B276D2AD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218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17E00-FCD2-4039-A67B-A6AC0185B54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F4E96-B1D0-40F9-B430-205BFCCB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614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Меня зовут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Коровникова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Диана Сергеевна. Хочу представить вашему вниманию публичную лекцию на тему «Развитие личностного потенциала, обучающегося посредством использования технологии развития критического мышления на уроках музыки».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300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развития критического мышления необходимо создание и применение специальных методических инструментов. Структура данной технологии стройна и логична, так как ее этапы соответствуют закономерным этапам когнитивной деятельности личности: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стадии вызова я использую такой прием, как «Ассоциации». Это настраивает на получение новой информации: ученики активизируются, чему способствует индивидуальный ответ на вопрос, который актуализирует предшествующие знания и, что особенно важно, формирует запрос на получение новой информации.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197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стадии осмысления предлагаю ответить на «Провокационные вопросы» и принять участие в создании «Кластера». Ученики продолжают активно конструировать цели своего учения.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066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стадии рефлексии ученики соотносят «новую» информацию со старой, используя знания, полученные на стадии осмысления: прием 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Синквейн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«Верные и неверные утверждения»,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«Рефлексивные вопросы».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566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408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целях получения обратной связи от своих учеников, мною был проведен опрос для улучшения корректировки дальнейшей работы: результаты показали, что навыки РКМ помогают 76% опрошенных, 83% из общего числа участников применяют эти навыки при выполнении своих работ, но большее количество учеников (86%) считают, что РКМ положительно повлияло на их повседневную жизнь.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62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итогам проведенной работы, а также исследования, передо мной встают новые задачи, которые я собираюсь осуществить в дальнейшем: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Улучшать навыки развития критического мышления;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Создавать новые приемы, опираясь на уникальные качества «звездочек» (учеников).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Послушайте!</a:t>
            </a:r>
            <a:b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Ведь, если звёзды зажигают —</a:t>
            </a:r>
            <a:b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Значит — это кому-нибудь нужно?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379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этом моя публичная лекция окончена. Спасибо за внимание!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0985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Начать свое выступление я бы хотела со слов русского поэта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XX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века Владимира Маяковского:</a:t>
            </a:r>
          </a:p>
          <a:p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Послушайте!</a:t>
            </a:r>
            <a:b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Ведь, если звёзды зажигают —</a:t>
            </a:r>
            <a:b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Значит — это кому-нибудь нужно?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Рассуждая на тему жизненного предназначения людей, Маяковский сравнивает их со звездами, каждой из которых уготована своя судьба.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222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Представьте, что будет, если с неба убрать одну, несколько, все звезды? Будет ли оно существовать? Конечно, нет! Это значит, что каждая из них важна и уникальна!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43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уникален путь каждого ребенка! Выстраивая его, ученик должен овладеть способностью принимать решения, понимать причины успеха, конструктивно действовать в любой ситуации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решать проблемы.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Именно это является одним из главных ответов на «вызовы XXI века».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548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Основой в понимании критического мышления можно считать подход, 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сформулированный в работах Карла Поппера: «мы учимся на ошибках, а не посредством накопления данных». 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Наилучшим условием для критического мышления является социальная ситуация общения и взаимодействия: «Я могу ошибаться, и ты можешь ошибаться, но совместными усилиями мы можем постепенно приближаться к истине».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Подобным образом определяет ситуацию когнитивного развития Джона Хэтти.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546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современном этапе под критическим мышлением мы понимаем: «...Целенаправленное, саморегулируемое суждение, результатом которого 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является интерпретация, анализ, оценка и выводы, а также объяснение тех фактических, концептуальных, методологических,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критериальных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оснований или контекстных факторов, на которых основано суждение».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«Активное, настойчивое и тщательное рассмотрение любых убеждений 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или знаний в свете тех оснований, на которые они опираются, и дальнейших 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выводов, к которым они приводят».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136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качестве основных элементов критического мышления можно выделить 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несколько умений: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Анализ.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находить связи между утверждениями, вопросами, аргументами.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Оценка.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оценивать надежность утверждений, убедительность доводов.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Объяснение (аргументация).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объяснять ход своих мыслей/методов, защищать свои выводы.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Выведение гипотез (планирование решений). 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формировать гипотезы и самим делать выводы, обнаруживать нехватку информации.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Саморегуляция (контроль). 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Рефлексия, самопроверка и коррекция.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129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основании диагностики мы с тревогой наблюдаем, как современные ученики утрачивают способность проявлять такие привычные для нас качества, как трудолюбие, сострадание, активность, инициативу.  Поэтому актуальным в работе учителя становится развитие тех компетенций, которые помогут ученику добиваться поставленных целей и осознанно подойти к выбору своей профессии.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979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моем понимании, современный урок музыки в концепции развития критического мышления — это урок, на котором учитель умело использует все возможности для развития личностного потенциала ученика, углубленного и осмысленного усвоения знаний в ходе учебного общения с одноклассниками, при этом подвергая анализу собственные выводы, знания и проводя соотношение с общепринятыми нормами, знаниями и системой ценностей; его познавательной активности и креативности.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своей педагогической деятельности я постоянно применяю технологию критического мышления, ведь именно она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позволяет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ориентироваться в большом потоке информации;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определять свои сильные и слабые стороны, оперировать ими, улучшать;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устанавливать правдивость фактов и предположений, опираясь на логику и причинно-следственные связи.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06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BA6A-A303-4098-AB6B-A6B7E02A42C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343B-922B-4700-A289-215A4726C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78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BA6A-A303-4098-AB6B-A6B7E02A42C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343B-922B-4700-A289-215A4726C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336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BA6A-A303-4098-AB6B-A6B7E02A42C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343B-922B-4700-A289-215A4726C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996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reativ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895446" y="2075542"/>
            <a:ext cx="4450270" cy="276614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0515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penin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49374" y="1621945"/>
            <a:ext cx="2880000" cy="28800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3513148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025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ank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20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71565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090160" y="2709817"/>
            <a:ext cx="2011680" cy="201168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33808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reative 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1331922" y="1203794"/>
            <a:ext cx="4311730" cy="4301385"/>
          </a:xfrm>
          <a:custGeom>
            <a:avLst/>
            <a:gdLst>
              <a:gd name="connsiteX0" fmla="*/ 1103914 w 4311730"/>
              <a:gd name="connsiteY0" fmla="*/ 3347949 h 4301385"/>
              <a:gd name="connsiteX1" fmla="*/ 1158579 w 4311730"/>
              <a:gd name="connsiteY1" fmla="*/ 3360416 h 4301385"/>
              <a:gd name="connsiteX2" fmla="*/ 2647422 w 4311730"/>
              <a:gd name="connsiteY2" fmla="*/ 4031432 h 4301385"/>
              <a:gd name="connsiteX3" fmla="*/ 2718131 w 4311730"/>
              <a:gd name="connsiteY3" fmla="*/ 4218172 h 4301385"/>
              <a:gd name="connsiteX4" fmla="*/ 2531391 w 4311730"/>
              <a:gd name="connsiteY4" fmla="*/ 4288881 h 4301385"/>
              <a:gd name="connsiteX5" fmla="*/ 1042548 w 4311730"/>
              <a:gd name="connsiteY5" fmla="*/ 3617864 h 4301385"/>
              <a:gd name="connsiteX6" fmla="*/ 971839 w 4311730"/>
              <a:gd name="connsiteY6" fmla="*/ 3431125 h 4301385"/>
              <a:gd name="connsiteX7" fmla="*/ 1103914 w 4311730"/>
              <a:gd name="connsiteY7" fmla="*/ 3347949 h 4301385"/>
              <a:gd name="connsiteX8" fmla="*/ 851821 w 4311730"/>
              <a:gd name="connsiteY8" fmla="*/ 2848575 h 4301385"/>
              <a:gd name="connsiteX9" fmla="*/ 900509 w 4311730"/>
              <a:gd name="connsiteY9" fmla="*/ 2859678 h 4301385"/>
              <a:gd name="connsiteX10" fmla="*/ 3275747 w 4311730"/>
              <a:gd name="connsiteY10" fmla="*/ 3930189 h 4301385"/>
              <a:gd name="connsiteX11" fmla="*/ 3338725 w 4311730"/>
              <a:gd name="connsiteY11" fmla="*/ 4096514 h 4301385"/>
              <a:gd name="connsiteX12" fmla="*/ 3172401 w 4311730"/>
              <a:gd name="connsiteY12" fmla="*/ 4159492 h 4301385"/>
              <a:gd name="connsiteX13" fmla="*/ 797163 w 4311730"/>
              <a:gd name="connsiteY13" fmla="*/ 3088981 h 4301385"/>
              <a:gd name="connsiteX14" fmla="*/ 734185 w 4311730"/>
              <a:gd name="connsiteY14" fmla="*/ 2922657 h 4301385"/>
              <a:gd name="connsiteX15" fmla="*/ 851821 w 4311730"/>
              <a:gd name="connsiteY15" fmla="*/ 2848575 h 4301385"/>
              <a:gd name="connsiteX16" fmla="*/ 339746 w 4311730"/>
              <a:gd name="connsiteY16" fmla="*/ 2354122 h 4301385"/>
              <a:gd name="connsiteX17" fmla="*/ 339746 w 4311730"/>
              <a:gd name="connsiteY17" fmla="*/ 2354123 h 4301385"/>
              <a:gd name="connsiteX18" fmla="*/ 339746 w 4311730"/>
              <a:gd name="connsiteY18" fmla="*/ 2354123 h 4301385"/>
              <a:gd name="connsiteX19" fmla="*/ 458269 w 4311730"/>
              <a:gd name="connsiteY19" fmla="*/ 2279482 h 4301385"/>
              <a:gd name="connsiteX20" fmla="*/ 507324 w 4311730"/>
              <a:gd name="connsiteY20" fmla="*/ 2290670 h 4301385"/>
              <a:gd name="connsiteX21" fmla="*/ 3635217 w 4311730"/>
              <a:gd name="connsiteY21" fmla="*/ 3700399 h 4301385"/>
              <a:gd name="connsiteX22" fmla="*/ 3698670 w 4311730"/>
              <a:gd name="connsiteY22" fmla="*/ 3867978 h 4301385"/>
              <a:gd name="connsiteX23" fmla="*/ 3698669 w 4311730"/>
              <a:gd name="connsiteY23" fmla="*/ 3867977 h 4301385"/>
              <a:gd name="connsiteX24" fmla="*/ 3531091 w 4311730"/>
              <a:gd name="connsiteY24" fmla="*/ 3931431 h 4301385"/>
              <a:gd name="connsiteX25" fmla="*/ 403200 w 4311730"/>
              <a:gd name="connsiteY25" fmla="*/ 2521700 h 4301385"/>
              <a:gd name="connsiteX26" fmla="*/ 328559 w 4311730"/>
              <a:gd name="connsiteY26" fmla="*/ 2403177 h 4301385"/>
              <a:gd name="connsiteX27" fmla="*/ 339746 w 4311730"/>
              <a:gd name="connsiteY27" fmla="*/ 2354123 h 4301385"/>
              <a:gd name="connsiteX28" fmla="*/ 369089 w 4311730"/>
              <a:gd name="connsiteY28" fmla="*/ 2313250 h 4301385"/>
              <a:gd name="connsiteX29" fmla="*/ 458269 w 4311730"/>
              <a:gd name="connsiteY29" fmla="*/ 2279482 h 4301385"/>
              <a:gd name="connsiteX30" fmla="*/ 647889 w 4311730"/>
              <a:gd name="connsiteY30" fmla="*/ 2107223 h 4301385"/>
              <a:gd name="connsiteX31" fmla="*/ 647889 w 4311730"/>
              <a:gd name="connsiteY31" fmla="*/ 2107224 h 4301385"/>
              <a:gd name="connsiteX32" fmla="*/ 647889 w 4311730"/>
              <a:gd name="connsiteY32" fmla="*/ 2107224 h 4301385"/>
              <a:gd name="connsiteX33" fmla="*/ 766412 w 4311730"/>
              <a:gd name="connsiteY33" fmla="*/ 2032583 h 4301385"/>
              <a:gd name="connsiteX34" fmla="*/ 815467 w 4311730"/>
              <a:gd name="connsiteY34" fmla="*/ 2043771 h 4301385"/>
              <a:gd name="connsiteX35" fmla="*/ 3943360 w 4311730"/>
              <a:gd name="connsiteY35" fmla="*/ 3453500 h 4301385"/>
              <a:gd name="connsiteX36" fmla="*/ 4006813 w 4311730"/>
              <a:gd name="connsiteY36" fmla="*/ 3621079 h 4301385"/>
              <a:gd name="connsiteX37" fmla="*/ 4006812 w 4311730"/>
              <a:gd name="connsiteY37" fmla="*/ 3621078 h 4301385"/>
              <a:gd name="connsiteX38" fmla="*/ 3839234 w 4311730"/>
              <a:gd name="connsiteY38" fmla="*/ 3684532 h 4301385"/>
              <a:gd name="connsiteX39" fmla="*/ 711343 w 4311730"/>
              <a:gd name="connsiteY39" fmla="*/ 2274801 h 4301385"/>
              <a:gd name="connsiteX40" fmla="*/ 636702 w 4311730"/>
              <a:gd name="connsiteY40" fmla="*/ 2156278 h 4301385"/>
              <a:gd name="connsiteX41" fmla="*/ 647889 w 4311730"/>
              <a:gd name="connsiteY41" fmla="*/ 2107224 h 4301385"/>
              <a:gd name="connsiteX42" fmla="*/ 647889 w 4311730"/>
              <a:gd name="connsiteY42" fmla="*/ 2107224 h 4301385"/>
              <a:gd name="connsiteX43" fmla="*/ 677232 w 4311730"/>
              <a:gd name="connsiteY43" fmla="*/ 2066351 h 4301385"/>
              <a:gd name="connsiteX44" fmla="*/ 766412 w 4311730"/>
              <a:gd name="connsiteY44" fmla="*/ 2032583 h 4301385"/>
              <a:gd name="connsiteX45" fmla="*/ 11648 w 4311730"/>
              <a:gd name="connsiteY45" fmla="*/ 1431683 h 4301385"/>
              <a:gd name="connsiteX46" fmla="*/ 11648 w 4311730"/>
              <a:gd name="connsiteY46" fmla="*/ 1431684 h 4301385"/>
              <a:gd name="connsiteX47" fmla="*/ 11648 w 4311730"/>
              <a:gd name="connsiteY47" fmla="*/ 1431684 h 4301385"/>
              <a:gd name="connsiteX48" fmla="*/ 134688 w 4311730"/>
              <a:gd name="connsiteY48" fmla="*/ 1354198 h 4301385"/>
              <a:gd name="connsiteX49" fmla="*/ 185613 w 4311730"/>
              <a:gd name="connsiteY49" fmla="*/ 1365812 h 4301385"/>
              <a:gd name="connsiteX50" fmla="*/ 3797804 w 4311730"/>
              <a:gd name="connsiteY50" fmla="*/ 2993814 h 4301385"/>
              <a:gd name="connsiteX51" fmla="*/ 3863676 w 4311730"/>
              <a:gd name="connsiteY51" fmla="*/ 3167779 h 4301385"/>
              <a:gd name="connsiteX52" fmla="*/ 3863675 w 4311730"/>
              <a:gd name="connsiteY52" fmla="*/ 3167779 h 4301385"/>
              <a:gd name="connsiteX53" fmla="*/ 3689710 w 4311730"/>
              <a:gd name="connsiteY53" fmla="*/ 3233650 h 4301385"/>
              <a:gd name="connsiteX54" fmla="*/ 77520 w 4311730"/>
              <a:gd name="connsiteY54" fmla="*/ 1605648 h 4301385"/>
              <a:gd name="connsiteX55" fmla="*/ 35 w 4311730"/>
              <a:gd name="connsiteY55" fmla="*/ 1482608 h 4301385"/>
              <a:gd name="connsiteX56" fmla="*/ 11648 w 4311730"/>
              <a:gd name="connsiteY56" fmla="*/ 1431684 h 4301385"/>
              <a:gd name="connsiteX57" fmla="*/ 11648 w 4311730"/>
              <a:gd name="connsiteY57" fmla="*/ 1431684 h 4301385"/>
              <a:gd name="connsiteX58" fmla="*/ 42109 w 4311730"/>
              <a:gd name="connsiteY58" fmla="*/ 1389253 h 4301385"/>
              <a:gd name="connsiteX59" fmla="*/ 134688 w 4311730"/>
              <a:gd name="connsiteY59" fmla="*/ 1354198 h 4301385"/>
              <a:gd name="connsiteX60" fmla="*/ 448054 w 4311730"/>
              <a:gd name="connsiteY60" fmla="*/ 1234283 h 4301385"/>
              <a:gd name="connsiteX61" fmla="*/ 448054 w 4311730"/>
              <a:gd name="connsiteY61" fmla="*/ 1234284 h 4301385"/>
              <a:gd name="connsiteX62" fmla="*/ 448053 w 4311730"/>
              <a:gd name="connsiteY62" fmla="*/ 1234284 h 4301385"/>
              <a:gd name="connsiteX63" fmla="*/ 571093 w 4311730"/>
              <a:gd name="connsiteY63" fmla="*/ 1156798 h 4301385"/>
              <a:gd name="connsiteX64" fmla="*/ 622018 w 4311730"/>
              <a:gd name="connsiteY64" fmla="*/ 1168412 h 4301385"/>
              <a:gd name="connsiteX65" fmla="*/ 4234209 w 4311730"/>
              <a:gd name="connsiteY65" fmla="*/ 2796414 h 4301385"/>
              <a:gd name="connsiteX66" fmla="*/ 4300081 w 4311730"/>
              <a:gd name="connsiteY66" fmla="*/ 2970379 h 4301385"/>
              <a:gd name="connsiteX67" fmla="*/ 4300080 w 4311730"/>
              <a:gd name="connsiteY67" fmla="*/ 2970378 h 4301385"/>
              <a:gd name="connsiteX68" fmla="*/ 4126115 w 4311730"/>
              <a:gd name="connsiteY68" fmla="*/ 3036250 h 4301385"/>
              <a:gd name="connsiteX69" fmla="*/ 513925 w 4311730"/>
              <a:gd name="connsiteY69" fmla="*/ 1408248 h 4301385"/>
              <a:gd name="connsiteX70" fmla="*/ 436440 w 4311730"/>
              <a:gd name="connsiteY70" fmla="*/ 1285208 h 4301385"/>
              <a:gd name="connsiteX71" fmla="*/ 448054 w 4311730"/>
              <a:gd name="connsiteY71" fmla="*/ 1234284 h 4301385"/>
              <a:gd name="connsiteX72" fmla="*/ 478514 w 4311730"/>
              <a:gd name="connsiteY72" fmla="*/ 1191853 h 4301385"/>
              <a:gd name="connsiteX73" fmla="*/ 571093 w 4311730"/>
              <a:gd name="connsiteY73" fmla="*/ 1156798 h 4301385"/>
              <a:gd name="connsiteX74" fmla="*/ 742332 w 4311730"/>
              <a:gd name="connsiteY74" fmla="*/ 801205 h 4301385"/>
              <a:gd name="connsiteX75" fmla="*/ 799599 w 4311730"/>
              <a:gd name="connsiteY75" fmla="*/ 814265 h 4301385"/>
              <a:gd name="connsiteX76" fmla="*/ 3534484 w 4311730"/>
              <a:gd name="connsiteY76" fmla="*/ 2046868 h 4301385"/>
              <a:gd name="connsiteX77" fmla="*/ 3608560 w 4311730"/>
              <a:gd name="connsiteY77" fmla="*/ 2242499 h 4301385"/>
              <a:gd name="connsiteX78" fmla="*/ 3412928 w 4311730"/>
              <a:gd name="connsiteY78" fmla="*/ 2316575 h 4301385"/>
              <a:gd name="connsiteX79" fmla="*/ 678044 w 4311730"/>
              <a:gd name="connsiteY79" fmla="*/ 1083972 h 4301385"/>
              <a:gd name="connsiteX80" fmla="*/ 603968 w 4311730"/>
              <a:gd name="connsiteY80" fmla="*/ 888341 h 4301385"/>
              <a:gd name="connsiteX81" fmla="*/ 742332 w 4311730"/>
              <a:gd name="connsiteY81" fmla="*/ 801205 h 4301385"/>
              <a:gd name="connsiteX82" fmla="*/ 670421 w 4311730"/>
              <a:gd name="connsiteY82" fmla="*/ 483176 h 4301385"/>
              <a:gd name="connsiteX83" fmla="*/ 670421 w 4311730"/>
              <a:gd name="connsiteY83" fmla="*/ 483176 h 4301385"/>
              <a:gd name="connsiteX84" fmla="*/ 670421 w 4311730"/>
              <a:gd name="connsiteY84" fmla="*/ 483176 h 4301385"/>
              <a:gd name="connsiteX85" fmla="*/ 815074 w 4311730"/>
              <a:gd name="connsiteY85" fmla="*/ 392081 h 4301385"/>
              <a:gd name="connsiteX86" fmla="*/ 874944 w 4311730"/>
              <a:gd name="connsiteY86" fmla="*/ 405734 h 4301385"/>
              <a:gd name="connsiteX87" fmla="*/ 3790657 w 4311730"/>
              <a:gd name="connsiteY87" fmla="*/ 1719835 h 4301385"/>
              <a:gd name="connsiteX88" fmla="*/ 3868099 w 4311730"/>
              <a:gd name="connsiteY88" fmla="*/ 1924358 h 4301385"/>
              <a:gd name="connsiteX89" fmla="*/ 3868098 w 4311730"/>
              <a:gd name="connsiteY89" fmla="*/ 1924358 h 4301385"/>
              <a:gd name="connsiteX90" fmla="*/ 3663575 w 4311730"/>
              <a:gd name="connsiteY90" fmla="*/ 2001800 h 4301385"/>
              <a:gd name="connsiteX91" fmla="*/ 747864 w 4311730"/>
              <a:gd name="connsiteY91" fmla="*/ 687699 h 4301385"/>
              <a:gd name="connsiteX92" fmla="*/ 656768 w 4311730"/>
              <a:gd name="connsiteY92" fmla="*/ 543046 h 4301385"/>
              <a:gd name="connsiteX93" fmla="*/ 670421 w 4311730"/>
              <a:gd name="connsiteY93" fmla="*/ 483176 h 4301385"/>
              <a:gd name="connsiteX94" fmla="*/ 706233 w 4311730"/>
              <a:gd name="connsiteY94" fmla="*/ 433293 h 4301385"/>
              <a:gd name="connsiteX95" fmla="*/ 815074 w 4311730"/>
              <a:gd name="connsiteY95" fmla="*/ 392081 h 4301385"/>
              <a:gd name="connsiteX96" fmla="*/ 1388748 w 4311730"/>
              <a:gd name="connsiteY96" fmla="*/ 236482 h 4301385"/>
              <a:gd name="connsiteX97" fmla="*/ 1443412 w 4311730"/>
              <a:gd name="connsiteY97" fmla="*/ 248948 h 4301385"/>
              <a:gd name="connsiteX98" fmla="*/ 3406288 w 4311730"/>
              <a:gd name="connsiteY98" fmla="*/ 1133609 h 4301385"/>
              <a:gd name="connsiteX99" fmla="*/ 3476997 w 4311730"/>
              <a:gd name="connsiteY99" fmla="*/ 1320349 h 4301385"/>
              <a:gd name="connsiteX100" fmla="*/ 3290257 w 4311730"/>
              <a:gd name="connsiteY100" fmla="*/ 1391058 h 4301385"/>
              <a:gd name="connsiteX101" fmla="*/ 1327381 w 4311730"/>
              <a:gd name="connsiteY101" fmla="*/ 506397 h 4301385"/>
              <a:gd name="connsiteX102" fmla="*/ 1256672 w 4311730"/>
              <a:gd name="connsiteY102" fmla="*/ 319657 h 4301385"/>
              <a:gd name="connsiteX103" fmla="*/ 1388748 w 4311730"/>
              <a:gd name="connsiteY103" fmla="*/ 236482 h 4301385"/>
              <a:gd name="connsiteX104" fmla="*/ 1780474 w 4311730"/>
              <a:gd name="connsiteY104" fmla="*/ 38 h 4301385"/>
              <a:gd name="connsiteX105" fmla="*/ 1835138 w 4311730"/>
              <a:gd name="connsiteY105" fmla="*/ 12505 h 4301385"/>
              <a:gd name="connsiteX106" fmla="*/ 3323982 w 4311730"/>
              <a:gd name="connsiteY106" fmla="*/ 683521 h 4301385"/>
              <a:gd name="connsiteX107" fmla="*/ 3394690 w 4311730"/>
              <a:gd name="connsiteY107" fmla="*/ 870261 h 4301385"/>
              <a:gd name="connsiteX108" fmla="*/ 3207950 w 4311730"/>
              <a:gd name="connsiteY108" fmla="*/ 940970 h 4301385"/>
              <a:gd name="connsiteX109" fmla="*/ 1719107 w 4311730"/>
              <a:gd name="connsiteY109" fmla="*/ 269953 h 4301385"/>
              <a:gd name="connsiteX110" fmla="*/ 1648398 w 4311730"/>
              <a:gd name="connsiteY110" fmla="*/ 83214 h 4301385"/>
              <a:gd name="connsiteX111" fmla="*/ 1780474 w 4311730"/>
              <a:gd name="connsiteY111" fmla="*/ 38 h 430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311730" h="4301385">
                <a:moveTo>
                  <a:pt x="1103914" y="3347949"/>
                </a:moveTo>
                <a:cubicBezTo>
                  <a:pt x="1122251" y="3348376"/>
                  <a:pt x="1140806" y="3352405"/>
                  <a:pt x="1158579" y="3360416"/>
                </a:cubicBezTo>
                <a:lnTo>
                  <a:pt x="2647422" y="4031432"/>
                </a:lnTo>
                <a:cubicBezTo>
                  <a:pt x="2718515" y="4063473"/>
                  <a:pt x="2750172" y="4147080"/>
                  <a:pt x="2718131" y="4218172"/>
                </a:cubicBezTo>
                <a:cubicBezTo>
                  <a:pt x="2686090" y="4289264"/>
                  <a:pt x="2602483" y="4320922"/>
                  <a:pt x="2531391" y="4288881"/>
                </a:cubicBezTo>
                <a:lnTo>
                  <a:pt x="1042548" y="3617864"/>
                </a:lnTo>
                <a:cubicBezTo>
                  <a:pt x="971455" y="3585823"/>
                  <a:pt x="939798" y="3502217"/>
                  <a:pt x="971839" y="3431125"/>
                </a:cubicBezTo>
                <a:cubicBezTo>
                  <a:pt x="995870" y="3377805"/>
                  <a:pt x="1048906" y="3346668"/>
                  <a:pt x="1103914" y="3347949"/>
                </a:cubicBezTo>
                <a:close/>
                <a:moveTo>
                  <a:pt x="851821" y="2848575"/>
                </a:moveTo>
                <a:cubicBezTo>
                  <a:pt x="868153" y="2848955"/>
                  <a:pt x="884679" y="2852544"/>
                  <a:pt x="900509" y="2859678"/>
                </a:cubicBezTo>
                <a:lnTo>
                  <a:pt x="3275747" y="3930189"/>
                </a:lnTo>
                <a:cubicBezTo>
                  <a:pt x="3339067" y="3958727"/>
                  <a:pt x="3367263" y="4033194"/>
                  <a:pt x="3338725" y="4096514"/>
                </a:cubicBezTo>
                <a:cubicBezTo>
                  <a:pt x="3310187" y="4159834"/>
                  <a:pt x="3235721" y="4188030"/>
                  <a:pt x="3172401" y="4159492"/>
                </a:cubicBezTo>
                <a:lnTo>
                  <a:pt x="797163" y="3088981"/>
                </a:lnTo>
                <a:cubicBezTo>
                  <a:pt x="733843" y="3060443"/>
                  <a:pt x="705647" y="2985977"/>
                  <a:pt x="734185" y="2922657"/>
                </a:cubicBezTo>
                <a:cubicBezTo>
                  <a:pt x="755589" y="2875167"/>
                  <a:pt x="802827" y="2847434"/>
                  <a:pt x="851821" y="2848575"/>
                </a:cubicBezTo>
                <a:close/>
                <a:moveTo>
                  <a:pt x="339746" y="2354122"/>
                </a:moveTo>
                <a:lnTo>
                  <a:pt x="339746" y="2354123"/>
                </a:lnTo>
                <a:lnTo>
                  <a:pt x="339746" y="2354123"/>
                </a:lnTo>
                <a:close/>
                <a:moveTo>
                  <a:pt x="458269" y="2279482"/>
                </a:moveTo>
                <a:cubicBezTo>
                  <a:pt x="474723" y="2279866"/>
                  <a:pt x="491375" y="2283481"/>
                  <a:pt x="507324" y="2290670"/>
                </a:cubicBezTo>
                <a:lnTo>
                  <a:pt x="3635217" y="3700399"/>
                </a:lnTo>
                <a:cubicBezTo>
                  <a:pt x="3699014" y="3729153"/>
                  <a:pt x="3727423" y="3804180"/>
                  <a:pt x="3698670" y="3867978"/>
                </a:cubicBezTo>
                <a:lnTo>
                  <a:pt x="3698669" y="3867977"/>
                </a:lnTo>
                <a:cubicBezTo>
                  <a:pt x="3669916" y="3931775"/>
                  <a:pt x="3594888" y="3960184"/>
                  <a:pt x="3531091" y="3931431"/>
                </a:cubicBezTo>
                <a:lnTo>
                  <a:pt x="403200" y="2521700"/>
                </a:lnTo>
                <a:cubicBezTo>
                  <a:pt x="355351" y="2500135"/>
                  <a:pt x="327409" y="2452541"/>
                  <a:pt x="328559" y="2403177"/>
                </a:cubicBezTo>
                <a:lnTo>
                  <a:pt x="339746" y="2354123"/>
                </a:lnTo>
                <a:lnTo>
                  <a:pt x="369089" y="2313250"/>
                </a:lnTo>
                <a:cubicBezTo>
                  <a:pt x="393237" y="2290879"/>
                  <a:pt x="425360" y="2278716"/>
                  <a:pt x="458269" y="2279482"/>
                </a:cubicBezTo>
                <a:close/>
                <a:moveTo>
                  <a:pt x="647889" y="2107223"/>
                </a:moveTo>
                <a:lnTo>
                  <a:pt x="647889" y="2107224"/>
                </a:lnTo>
                <a:lnTo>
                  <a:pt x="647889" y="2107224"/>
                </a:lnTo>
                <a:close/>
                <a:moveTo>
                  <a:pt x="766412" y="2032583"/>
                </a:moveTo>
                <a:cubicBezTo>
                  <a:pt x="782866" y="2032967"/>
                  <a:pt x="799518" y="2036582"/>
                  <a:pt x="815467" y="2043771"/>
                </a:cubicBezTo>
                <a:lnTo>
                  <a:pt x="3943360" y="3453500"/>
                </a:lnTo>
                <a:cubicBezTo>
                  <a:pt x="4007157" y="3482254"/>
                  <a:pt x="4035566" y="3557281"/>
                  <a:pt x="4006813" y="3621079"/>
                </a:cubicBezTo>
                <a:lnTo>
                  <a:pt x="4006812" y="3621078"/>
                </a:lnTo>
                <a:cubicBezTo>
                  <a:pt x="3978059" y="3684876"/>
                  <a:pt x="3903031" y="3713285"/>
                  <a:pt x="3839234" y="3684532"/>
                </a:cubicBezTo>
                <a:lnTo>
                  <a:pt x="711343" y="2274801"/>
                </a:lnTo>
                <a:cubicBezTo>
                  <a:pt x="663495" y="2253236"/>
                  <a:pt x="635552" y="2205642"/>
                  <a:pt x="636702" y="2156278"/>
                </a:cubicBezTo>
                <a:lnTo>
                  <a:pt x="647889" y="2107224"/>
                </a:lnTo>
                <a:lnTo>
                  <a:pt x="647889" y="2107224"/>
                </a:lnTo>
                <a:lnTo>
                  <a:pt x="677232" y="2066351"/>
                </a:lnTo>
                <a:cubicBezTo>
                  <a:pt x="701380" y="2043980"/>
                  <a:pt x="733503" y="2031817"/>
                  <a:pt x="766412" y="2032583"/>
                </a:cubicBezTo>
                <a:close/>
                <a:moveTo>
                  <a:pt x="11648" y="1431683"/>
                </a:moveTo>
                <a:lnTo>
                  <a:pt x="11648" y="1431684"/>
                </a:lnTo>
                <a:lnTo>
                  <a:pt x="11648" y="1431684"/>
                </a:lnTo>
                <a:close/>
                <a:moveTo>
                  <a:pt x="134688" y="1354198"/>
                </a:moveTo>
                <a:cubicBezTo>
                  <a:pt x="151770" y="1354596"/>
                  <a:pt x="169056" y="1358350"/>
                  <a:pt x="185613" y="1365812"/>
                </a:cubicBezTo>
                <a:lnTo>
                  <a:pt x="3797804" y="2993814"/>
                </a:lnTo>
                <a:cubicBezTo>
                  <a:pt x="3864034" y="3023663"/>
                  <a:pt x="3893525" y="3101550"/>
                  <a:pt x="3863676" y="3167779"/>
                </a:cubicBezTo>
                <a:lnTo>
                  <a:pt x="3863675" y="3167779"/>
                </a:lnTo>
                <a:cubicBezTo>
                  <a:pt x="3833826" y="3234008"/>
                  <a:pt x="3755939" y="3263499"/>
                  <a:pt x="3689710" y="3233650"/>
                </a:cubicBezTo>
                <a:lnTo>
                  <a:pt x="77520" y="1605648"/>
                </a:lnTo>
                <a:cubicBezTo>
                  <a:pt x="27848" y="1583261"/>
                  <a:pt x="-1159" y="1533853"/>
                  <a:pt x="35" y="1482608"/>
                </a:cubicBezTo>
                <a:lnTo>
                  <a:pt x="11648" y="1431684"/>
                </a:lnTo>
                <a:lnTo>
                  <a:pt x="11648" y="1431684"/>
                </a:lnTo>
                <a:lnTo>
                  <a:pt x="42109" y="1389253"/>
                </a:lnTo>
                <a:cubicBezTo>
                  <a:pt x="67178" y="1366029"/>
                  <a:pt x="100525" y="1353403"/>
                  <a:pt x="134688" y="1354198"/>
                </a:cubicBezTo>
                <a:close/>
                <a:moveTo>
                  <a:pt x="448054" y="1234283"/>
                </a:moveTo>
                <a:lnTo>
                  <a:pt x="448054" y="1234284"/>
                </a:lnTo>
                <a:lnTo>
                  <a:pt x="448053" y="1234284"/>
                </a:lnTo>
                <a:close/>
                <a:moveTo>
                  <a:pt x="571093" y="1156798"/>
                </a:moveTo>
                <a:cubicBezTo>
                  <a:pt x="588175" y="1157196"/>
                  <a:pt x="605461" y="1160950"/>
                  <a:pt x="622018" y="1168412"/>
                </a:cubicBezTo>
                <a:lnTo>
                  <a:pt x="4234209" y="2796414"/>
                </a:lnTo>
                <a:cubicBezTo>
                  <a:pt x="4300439" y="2826263"/>
                  <a:pt x="4329930" y="2904150"/>
                  <a:pt x="4300081" y="2970379"/>
                </a:cubicBezTo>
                <a:lnTo>
                  <a:pt x="4300080" y="2970378"/>
                </a:lnTo>
                <a:cubicBezTo>
                  <a:pt x="4270231" y="3036608"/>
                  <a:pt x="4192344" y="3066099"/>
                  <a:pt x="4126115" y="3036250"/>
                </a:cubicBezTo>
                <a:lnTo>
                  <a:pt x="513925" y="1408248"/>
                </a:lnTo>
                <a:cubicBezTo>
                  <a:pt x="464253" y="1385861"/>
                  <a:pt x="435246" y="1336453"/>
                  <a:pt x="436440" y="1285208"/>
                </a:cubicBezTo>
                <a:lnTo>
                  <a:pt x="448054" y="1234284"/>
                </a:lnTo>
                <a:lnTo>
                  <a:pt x="478514" y="1191853"/>
                </a:lnTo>
                <a:cubicBezTo>
                  <a:pt x="503583" y="1168629"/>
                  <a:pt x="536930" y="1156003"/>
                  <a:pt x="571093" y="1156798"/>
                </a:cubicBezTo>
                <a:close/>
                <a:moveTo>
                  <a:pt x="742332" y="801205"/>
                </a:moveTo>
                <a:cubicBezTo>
                  <a:pt x="761542" y="801653"/>
                  <a:pt x="780980" y="805874"/>
                  <a:pt x="799599" y="814265"/>
                </a:cubicBezTo>
                <a:lnTo>
                  <a:pt x="3534484" y="2046868"/>
                </a:lnTo>
                <a:cubicBezTo>
                  <a:pt x="3608961" y="2080434"/>
                  <a:pt x="3642126" y="2168022"/>
                  <a:pt x="3608560" y="2242499"/>
                </a:cubicBezTo>
                <a:cubicBezTo>
                  <a:pt x="3574993" y="2316977"/>
                  <a:pt x="3487405" y="2350142"/>
                  <a:pt x="3412928" y="2316575"/>
                </a:cubicBezTo>
                <a:lnTo>
                  <a:pt x="678044" y="1083972"/>
                </a:lnTo>
                <a:cubicBezTo>
                  <a:pt x="603566" y="1050406"/>
                  <a:pt x="570402" y="962818"/>
                  <a:pt x="603968" y="888341"/>
                </a:cubicBezTo>
                <a:cubicBezTo>
                  <a:pt x="629143" y="832483"/>
                  <a:pt x="684705" y="799864"/>
                  <a:pt x="742332" y="801205"/>
                </a:cubicBezTo>
                <a:close/>
                <a:moveTo>
                  <a:pt x="670421" y="483176"/>
                </a:moveTo>
                <a:lnTo>
                  <a:pt x="670421" y="483176"/>
                </a:lnTo>
                <a:lnTo>
                  <a:pt x="670421" y="483176"/>
                </a:lnTo>
                <a:close/>
                <a:moveTo>
                  <a:pt x="815074" y="392081"/>
                </a:moveTo>
                <a:cubicBezTo>
                  <a:pt x="835156" y="392548"/>
                  <a:pt x="855478" y="396961"/>
                  <a:pt x="874944" y="405734"/>
                </a:cubicBezTo>
                <a:lnTo>
                  <a:pt x="3790657" y="1719835"/>
                </a:lnTo>
                <a:cubicBezTo>
                  <a:pt x="3868519" y="1754927"/>
                  <a:pt x="3903191" y="1846496"/>
                  <a:pt x="3868099" y="1924358"/>
                </a:cubicBezTo>
                <a:lnTo>
                  <a:pt x="3868098" y="1924358"/>
                </a:lnTo>
                <a:cubicBezTo>
                  <a:pt x="3833006" y="2002220"/>
                  <a:pt x="3741437" y="2036892"/>
                  <a:pt x="3663575" y="2001800"/>
                </a:cubicBezTo>
                <a:lnTo>
                  <a:pt x="747864" y="687699"/>
                </a:lnTo>
                <a:cubicBezTo>
                  <a:pt x="689467" y="661380"/>
                  <a:pt x="655365" y="603292"/>
                  <a:pt x="656768" y="543046"/>
                </a:cubicBezTo>
                <a:lnTo>
                  <a:pt x="670421" y="483176"/>
                </a:lnTo>
                <a:lnTo>
                  <a:pt x="706233" y="433293"/>
                </a:lnTo>
                <a:cubicBezTo>
                  <a:pt x="735705" y="405990"/>
                  <a:pt x="774909" y="391145"/>
                  <a:pt x="815074" y="392081"/>
                </a:cubicBezTo>
                <a:close/>
                <a:moveTo>
                  <a:pt x="1388748" y="236482"/>
                </a:moveTo>
                <a:cubicBezTo>
                  <a:pt x="1407084" y="236909"/>
                  <a:pt x="1425639" y="240938"/>
                  <a:pt x="1443412" y="248948"/>
                </a:cubicBezTo>
                <a:lnTo>
                  <a:pt x="3406288" y="1133609"/>
                </a:lnTo>
                <a:cubicBezTo>
                  <a:pt x="3477381" y="1165650"/>
                  <a:pt x="3509038" y="1249257"/>
                  <a:pt x="3476997" y="1320349"/>
                </a:cubicBezTo>
                <a:cubicBezTo>
                  <a:pt x="3444956" y="1391441"/>
                  <a:pt x="3361349" y="1423099"/>
                  <a:pt x="3290257" y="1391058"/>
                </a:cubicBezTo>
                <a:lnTo>
                  <a:pt x="1327381" y="506397"/>
                </a:lnTo>
                <a:cubicBezTo>
                  <a:pt x="1256289" y="474356"/>
                  <a:pt x="1224631" y="390749"/>
                  <a:pt x="1256672" y="319657"/>
                </a:cubicBezTo>
                <a:cubicBezTo>
                  <a:pt x="1280703" y="266338"/>
                  <a:pt x="1333740" y="235201"/>
                  <a:pt x="1388748" y="236482"/>
                </a:cubicBezTo>
                <a:close/>
                <a:moveTo>
                  <a:pt x="1780474" y="38"/>
                </a:moveTo>
                <a:cubicBezTo>
                  <a:pt x="1798810" y="465"/>
                  <a:pt x="1817365" y="4495"/>
                  <a:pt x="1835138" y="12505"/>
                </a:cubicBezTo>
                <a:lnTo>
                  <a:pt x="3323982" y="683521"/>
                </a:lnTo>
                <a:cubicBezTo>
                  <a:pt x="3395074" y="715562"/>
                  <a:pt x="3426731" y="799169"/>
                  <a:pt x="3394690" y="870261"/>
                </a:cubicBezTo>
                <a:cubicBezTo>
                  <a:pt x="3362649" y="941353"/>
                  <a:pt x="3279043" y="973011"/>
                  <a:pt x="3207950" y="940970"/>
                </a:cubicBezTo>
                <a:lnTo>
                  <a:pt x="1719107" y="269953"/>
                </a:lnTo>
                <a:cubicBezTo>
                  <a:pt x="1648015" y="237912"/>
                  <a:pt x="1616357" y="154306"/>
                  <a:pt x="1648398" y="83214"/>
                </a:cubicBezTo>
                <a:cubicBezTo>
                  <a:pt x="1672429" y="29894"/>
                  <a:pt x="1725465" y="-1243"/>
                  <a:pt x="1780474" y="38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7634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rvic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251200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3855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hree open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170125" y="1084217"/>
            <a:ext cx="1657531" cy="289995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512594" y="1889760"/>
            <a:ext cx="1657531" cy="289995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855063" y="1084217"/>
            <a:ext cx="1657531" cy="289995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0693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BA6A-A303-4098-AB6B-A6B7E02A42C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343B-922B-4700-A289-215A4726C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285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Half Cen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1432560" y="1577094"/>
            <a:ext cx="9433559" cy="221766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293732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tem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817256" y="2656114"/>
            <a:ext cx="5254173" cy="270808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2726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te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31506" y="2432923"/>
            <a:ext cx="2880000" cy="216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14796" y="2432923"/>
            <a:ext cx="2880000" cy="216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048216" y="2432923"/>
            <a:ext cx="2880000" cy="216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67486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 Creativ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6801076" y="1072175"/>
            <a:ext cx="4167940" cy="4932782"/>
          </a:xfrm>
          <a:custGeom>
            <a:avLst/>
            <a:gdLst>
              <a:gd name="connsiteX0" fmla="*/ 3596540 w 4167940"/>
              <a:gd name="connsiteY0" fmla="*/ 4507069 h 4932782"/>
              <a:gd name="connsiteX1" fmla="*/ 3596540 w 4167940"/>
              <a:gd name="connsiteY1" fmla="*/ 4507069 h 4932782"/>
              <a:gd name="connsiteX2" fmla="*/ 3596539 w 4167940"/>
              <a:gd name="connsiteY2" fmla="*/ 4507069 h 4932782"/>
              <a:gd name="connsiteX3" fmla="*/ 3594359 w 4167940"/>
              <a:gd name="connsiteY3" fmla="*/ 1089014 h 4932782"/>
              <a:gd name="connsiteX4" fmla="*/ 3594359 w 4167940"/>
              <a:gd name="connsiteY4" fmla="*/ 1089015 h 4932782"/>
              <a:gd name="connsiteX5" fmla="*/ 3731949 w 4167940"/>
              <a:gd name="connsiteY5" fmla="*/ 1261523 h 4932782"/>
              <a:gd name="connsiteX6" fmla="*/ 3334049 w 4167940"/>
              <a:gd name="connsiteY6" fmla="*/ 4795192 h 4932782"/>
              <a:gd name="connsiteX7" fmla="*/ 3223265 w 4167940"/>
              <a:gd name="connsiteY7" fmla="*/ 4927393 h 4932782"/>
              <a:gd name="connsiteX8" fmla="*/ 3161542 w 4167940"/>
              <a:gd name="connsiteY8" fmla="*/ 4932782 h 4932782"/>
              <a:gd name="connsiteX9" fmla="*/ 3102562 w 4167940"/>
              <a:gd name="connsiteY9" fmla="*/ 4913802 h 4932782"/>
              <a:gd name="connsiteX10" fmla="*/ 3023952 w 4167940"/>
              <a:gd name="connsiteY10" fmla="*/ 4760274 h 4932782"/>
              <a:gd name="connsiteX11" fmla="*/ 3421851 w 4167940"/>
              <a:gd name="connsiteY11" fmla="*/ 1226604 h 4932782"/>
              <a:gd name="connsiteX12" fmla="*/ 3594359 w 4167940"/>
              <a:gd name="connsiteY12" fmla="*/ 1089014 h 4932782"/>
              <a:gd name="connsiteX13" fmla="*/ 2829929 w 4167940"/>
              <a:gd name="connsiteY13" fmla="*/ 1002939 h 4932782"/>
              <a:gd name="connsiteX14" fmla="*/ 2829929 w 4167940"/>
              <a:gd name="connsiteY14" fmla="*/ 1002939 h 4932782"/>
              <a:gd name="connsiteX15" fmla="*/ 2967519 w 4167940"/>
              <a:gd name="connsiteY15" fmla="*/ 1175447 h 4932782"/>
              <a:gd name="connsiteX16" fmla="*/ 2569619 w 4167940"/>
              <a:gd name="connsiteY16" fmla="*/ 4709116 h 4932782"/>
              <a:gd name="connsiteX17" fmla="*/ 2458835 w 4167940"/>
              <a:gd name="connsiteY17" fmla="*/ 4841317 h 4932782"/>
              <a:gd name="connsiteX18" fmla="*/ 2397112 w 4167940"/>
              <a:gd name="connsiteY18" fmla="*/ 4846706 h 4932782"/>
              <a:gd name="connsiteX19" fmla="*/ 2338132 w 4167940"/>
              <a:gd name="connsiteY19" fmla="*/ 4827726 h 4932782"/>
              <a:gd name="connsiteX20" fmla="*/ 2259522 w 4167940"/>
              <a:gd name="connsiteY20" fmla="*/ 4674198 h 4932782"/>
              <a:gd name="connsiteX21" fmla="*/ 2657421 w 4167940"/>
              <a:gd name="connsiteY21" fmla="*/ 1140528 h 4932782"/>
              <a:gd name="connsiteX22" fmla="*/ 2829929 w 4167940"/>
              <a:gd name="connsiteY22" fmla="*/ 1002939 h 4932782"/>
              <a:gd name="connsiteX23" fmla="*/ 900831 w 4167940"/>
              <a:gd name="connsiteY23" fmla="*/ 785718 h 4932782"/>
              <a:gd name="connsiteX24" fmla="*/ 900831 w 4167940"/>
              <a:gd name="connsiteY24" fmla="*/ 785719 h 4932782"/>
              <a:gd name="connsiteX25" fmla="*/ 1038421 w 4167940"/>
              <a:gd name="connsiteY25" fmla="*/ 958227 h 4932782"/>
              <a:gd name="connsiteX26" fmla="*/ 640522 w 4167940"/>
              <a:gd name="connsiteY26" fmla="*/ 4491895 h 4932782"/>
              <a:gd name="connsiteX27" fmla="*/ 529738 w 4167940"/>
              <a:gd name="connsiteY27" fmla="*/ 4624096 h 4932782"/>
              <a:gd name="connsiteX28" fmla="*/ 468015 w 4167940"/>
              <a:gd name="connsiteY28" fmla="*/ 4629485 h 4932782"/>
              <a:gd name="connsiteX29" fmla="*/ 409035 w 4167940"/>
              <a:gd name="connsiteY29" fmla="*/ 4610505 h 4932782"/>
              <a:gd name="connsiteX30" fmla="*/ 330424 w 4167940"/>
              <a:gd name="connsiteY30" fmla="*/ 4456977 h 4932782"/>
              <a:gd name="connsiteX31" fmla="*/ 728323 w 4167940"/>
              <a:gd name="connsiteY31" fmla="*/ 923308 h 4932782"/>
              <a:gd name="connsiteX32" fmla="*/ 900831 w 4167940"/>
              <a:gd name="connsiteY32" fmla="*/ 785718 h 4932782"/>
              <a:gd name="connsiteX33" fmla="*/ 4029357 w 4167940"/>
              <a:gd name="connsiteY33" fmla="*/ 663301 h 4932782"/>
              <a:gd name="connsiteX34" fmla="*/ 4029357 w 4167940"/>
              <a:gd name="connsiteY34" fmla="*/ 663302 h 4932782"/>
              <a:gd name="connsiteX35" fmla="*/ 4166947 w 4167940"/>
              <a:gd name="connsiteY35" fmla="*/ 835810 h 4932782"/>
              <a:gd name="connsiteX36" fmla="*/ 3769047 w 4167940"/>
              <a:gd name="connsiteY36" fmla="*/ 4369479 h 4932782"/>
              <a:gd name="connsiteX37" fmla="*/ 3658263 w 4167940"/>
              <a:gd name="connsiteY37" fmla="*/ 4501680 h 4932782"/>
              <a:gd name="connsiteX38" fmla="*/ 3596540 w 4167940"/>
              <a:gd name="connsiteY38" fmla="*/ 4507069 h 4932782"/>
              <a:gd name="connsiteX39" fmla="*/ 3537560 w 4167940"/>
              <a:gd name="connsiteY39" fmla="*/ 4488089 h 4932782"/>
              <a:gd name="connsiteX40" fmla="*/ 3458950 w 4167940"/>
              <a:gd name="connsiteY40" fmla="*/ 4334561 h 4932782"/>
              <a:gd name="connsiteX41" fmla="*/ 3856849 w 4167940"/>
              <a:gd name="connsiteY41" fmla="*/ 800892 h 4932782"/>
              <a:gd name="connsiteX42" fmla="*/ 4029357 w 4167940"/>
              <a:gd name="connsiteY42" fmla="*/ 663301 h 4932782"/>
              <a:gd name="connsiteX43" fmla="*/ 3264927 w 4167940"/>
              <a:gd name="connsiteY43" fmla="*/ 577225 h 4932782"/>
              <a:gd name="connsiteX44" fmla="*/ 3264927 w 4167940"/>
              <a:gd name="connsiteY44" fmla="*/ 577226 h 4932782"/>
              <a:gd name="connsiteX45" fmla="*/ 3402517 w 4167940"/>
              <a:gd name="connsiteY45" fmla="*/ 749734 h 4932782"/>
              <a:gd name="connsiteX46" fmla="*/ 3004617 w 4167940"/>
              <a:gd name="connsiteY46" fmla="*/ 4283403 h 4932782"/>
              <a:gd name="connsiteX47" fmla="*/ 2893833 w 4167940"/>
              <a:gd name="connsiteY47" fmla="*/ 4415604 h 4932782"/>
              <a:gd name="connsiteX48" fmla="*/ 2832110 w 4167940"/>
              <a:gd name="connsiteY48" fmla="*/ 4420993 h 4932782"/>
              <a:gd name="connsiteX49" fmla="*/ 2773130 w 4167940"/>
              <a:gd name="connsiteY49" fmla="*/ 4402013 h 4932782"/>
              <a:gd name="connsiteX50" fmla="*/ 2694520 w 4167940"/>
              <a:gd name="connsiteY50" fmla="*/ 4248485 h 4932782"/>
              <a:gd name="connsiteX51" fmla="*/ 3092419 w 4167940"/>
              <a:gd name="connsiteY51" fmla="*/ 714816 h 4932782"/>
              <a:gd name="connsiteX52" fmla="*/ 3264927 w 4167940"/>
              <a:gd name="connsiteY52" fmla="*/ 577225 h 4932782"/>
              <a:gd name="connsiteX53" fmla="*/ 2500497 w 4167940"/>
              <a:gd name="connsiteY53" fmla="*/ 491149 h 4932782"/>
              <a:gd name="connsiteX54" fmla="*/ 2500497 w 4167940"/>
              <a:gd name="connsiteY54" fmla="*/ 491149 h 4932782"/>
              <a:gd name="connsiteX55" fmla="*/ 2638087 w 4167940"/>
              <a:gd name="connsiteY55" fmla="*/ 663657 h 4932782"/>
              <a:gd name="connsiteX56" fmla="*/ 2240187 w 4167940"/>
              <a:gd name="connsiteY56" fmla="*/ 4197326 h 4932782"/>
              <a:gd name="connsiteX57" fmla="*/ 2129403 w 4167940"/>
              <a:gd name="connsiteY57" fmla="*/ 4329527 h 4932782"/>
              <a:gd name="connsiteX58" fmla="*/ 2067680 w 4167940"/>
              <a:gd name="connsiteY58" fmla="*/ 4334916 h 4932782"/>
              <a:gd name="connsiteX59" fmla="*/ 2008700 w 4167940"/>
              <a:gd name="connsiteY59" fmla="*/ 4315936 h 4932782"/>
              <a:gd name="connsiteX60" fmla="*/ 1930090 w 4167940"/>
              <a:gd name="connsiteY60" fmla="*/ 4162408 h 4932782"/>
              <a:gd name="connsiteX61" fmla="*/ 2327989 w 4167940"/>
              <a:gd name="connsiteY61" fmla="*/ 628739 h 4932782"/>
              <a:gd name="connsiteX62" fmla="*/ 2500497 w 4167940"/>
              <a:gd name="connsiteY62" fmla="*/ 491149 h 4932782"/>
              <a:gd name="connsiteX63" fmla="*/ 1736069 w 4167940"/>
              <a:gd name="connsiteY63" fmla="*/ 405073 h 4932782"/>
              <a:gd name="connsiteX64" fmla="*/ 1736069 w 4167940"/>
              <a:gd name="connsiteY64" fmla="*/ 405074 h 4932782"/>
              <a:gd name="connsiteX65" fmla="*/ 1873659 w 4167940"/>
              <a:gd name="connsiteY65" fmla="*/ 577581 h 4932782"/>
              <a:gd name="connsiteX66" fmla="*/ 1475760 w 4167940"/>
              <a:gd name="connsiteY66" fmla="*/ 4111250 h 4932782"/>
              <a:gd name="connsiteX67" fmla="*/ 1364976 w 4167940"/>
              <a:gd name="connsiteY67" fmla="*/ 4243451 h 4932782"/>
              <a:gd name="connsiteX68" fmla="*/ 1303253 w 4167940"/>
              <a:gd name="connsiteY68" fmla="*/ 4248840 h 4932782"/>
              <a:gd name="connsiteX69" fmla="*/ 1244273 w 4167940"/>
              <a:gd name="connsiteY69" fmla="*/ 4229860 h 4932782"/>
              <a:gd name="connsiteX70" fmla="*/ 1165662 w 4167940"/>
              <a:gd name="connsiteY70" fmla="*/ 4076332 h 4932782"/>
              <a:gd name="connsiteX71" fmla="*/ 1563561 w 4167940"/>
              <a:gd name="connsiteY71" fmla="*/ 542663 h 4932782"/>
              <a:gd name="connsiteX72" fmla="*/ 1736069 w 4167940"/>
              <a:gd name="connsiteY72" fmla="*/ 405073 h 4932782"/>
              <a:gd name="connsiteX73" fmla="*/ 1335829 w 4167940"/>
              <a:gd name="connsiteY73" fmla="*/ 360004 h 4932782"/>
              <a:gd name="connsiteX74" fmla="*/ 1335829 w 4167940"/>
              <a:gd name="connsiteY74" fmla="*/ 360006 h 4932782"/>
              <a:gd name="connsiteX75" fmla="*/ 1473419 w 4167940"/>
              <a:gd name="connsiteY75" fmla="*/ 532514 h 4932782"/>
              <a:gd name="connsiteX76" fmla="*/ 1075520 w 4167940"/>
              <a:gd name="connsiteY76" fmla="*/ 4066182 h 4932782"/>
              <a:gd name="connsiteX77" fmla="*/ 964736 w 4167940"/>
              <a:gd name="connsiteY77" fmla="*/ 4198383 h 4932782"/>
              <a:gd name="connsiteX78" fmla="*/ 903013 w 4167940"/>
              <a:gd name="connsiteY78" fmla="*/ 4203772 h 4932782"/>
              <a:gd name="connsiteX79" fmla="*/ 844033 w 4167940"/>
              <a:gd name="connsiteY79" fmla="*/ 4184792 h 4932782"/>
              <a:gd name="connsiteX80" fmla="*/ 765422 w 4167940"/>
              <a:gd name="connsiteY80" fmla="*/ 4031264 h 4932782"/>
              <a:gd name="connsiteX81" fmla="*/ 1163321 w 4167940"/>
              <a:gd name="connsiteY81" fmla="*/ 497595 h 4932782"/>
              <a:gd name="connsiteX82" fmla="*/ 1335829 w 4167940"/>
              <a:gd name="connsiteY82" fmla="*/ 360004 h 4932782"/>
              <a:gd name="connsiteX83" fmla="*/ 571400 w 4167940"/>
              <a:gd name="connsiteY83" fmla="*/ 273929 h 4932782"/>
              <a:gd name="connsiteX84" fmla="*/ 571400 w 4167940"/>
              <a:gd name="connsiteY84" fmla="*/ 273930 h 4932782"/>
              <a:gd name="connsiteX85" fmla="*/ 708990 w 4167940"/>
              <a:gd name="connsiteY85" fmla="*/ 446438 h 4932782"/>
              <a:gd name="connsiteX86" fmla="*/ 311090 w 4167940"/>
              <a:gd name="connsiteY86" fmla="*/ 3980106 h 4932782"/>
              <a:gd name="connsiteX87" fmla="*/ 200306 w 4167940"/>
              <a:gd name="connsiteY87" fmla="*/ 4112307 h 4932782"/>
              <a:gd name="connsiteX88" fmla="*/ 138583 w 4167940"/>
              <a:gd name="connsiteY88" fmla="*/ 4117696 h 4932782"/>
              <a:gd name="connsiteX89" fmla="*/ 79603 w 4167940"/>
              <a:gd name="connsiteY89" fmla="*/ 4098716 h 4932782"/>
              <a:gd name="connsiteX90" fmla="*/ 993 w 4167940"/>
              <a:gd name="connsiteY90" fmla="*/ 3945188 h 4932782"/>
              <a:gd name="connsiteX91" fmla="*/ 398892 w 4167940"/>
              <a:gd name="connsiteY91" fmla="*/ 411519 h 4932782"/>
              <a:gd name="connsiteX92" fmla="*/ 571400 w 4167940"/>
              <a:gd name="connsiteY92" fmla="*/ 273929 h 4932782"/>
              <a:gd name="connsiteX93" fmla="*/ 2168629 w 4167940"/>
              <a:gd name="connsiteY93" fmla="*/ 993 h 4932782"/>
              <a:gd name="connsiteX94" fmla="*/ 2168629 w 4167940"/>
              <a:gd name="connsiteY94" fmla="*/ 995 h 4932782"/>
              <a:gd name="connsiteX95" fmla="*/ 2306219 w 4167940"/>
              <a:gd name="connsiteY95" fmla="*/ 173503 h 4932782"/>
              <a:gd name="connsiteX96" fmla="*/ 1908320 w 4167940"/>
              <a:gd name="connsiteY96" fmla="*/ 3707171 h 4932782"/>
              <a:gd name="connsiteX97" fmla="*/ 1797536 w 4167940"/>
              <a:gd name="connsiteY97" fmla="*/ 3839372 h 4932782"/>
              <a:gd name="connsiteX98" fmla="*/ 1735813 w 4167940"/>
              <a:gd name="connsiteY98" fmla="*/ 3844761 h 4932782"/>
              <a:gd name="connsiteX99" fmla="*/ 1676833 w 4167940"/>
              <a:gd name="connsiteY99" fmla="*/ 3825781 h 4932782"/>
              <a:gd name="connsiteX100" fmla="*/ 1598222 w 4167940"/>
              <a:gd name="connsiteY100" fmla="*/ 3672253 h 4932782"/>
              <a:gd name="connsiteX101" fmla="*/ 1996121 w 4167940"/>
              <a:gd name="connsiteY101" fmla="*/ 138584 h 4932782"/>
              <a:gd name="connsiteX102" fmla="*/ 2168629 w 4167940"/>
              <a:gd name="connsiteY102" fmla="*/ 993 h 493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167940" h="4932782">
                <a:moveTo>
                  <a:pt x="3596540" y="4507069"/>
                </a:moveTo>
                <a:lnTo>
                  <a:pt x="3596540" y="4507069"/>
                </a:lnTo>
                <a:lnTo>
                  <a:pt x="3596539" y="4507069"/>
                </a:lnTo>
                <a:close/>
                <a:moveTo>
                  <a:pt x="3594359" y="1089014"/>
                </a:moveTo>
                <a:lnTo>
                  <a:pt x="3594359" y="1089015"/>
                </a:lnTo>
                <a:cubicBezTo>
                  <a:pt x="3679990" y="1098657"/>
                  <a:pt x="3741591" y="1175892"/>
                  <a:pt x="3731949" y="1261523"/>
                </a:cubicBezTo>
                <a:lnTo>
                  <a:pt x="3334049" y="4795192"/>
                </a:lnTo>
                <a:cubicBezTo>
                  <a:pt x="3326818" y="4859415"/>
                  <a:pt x="3281565" y="4910122"/>
                  <a:pt x="3223265" y="4927393"/>
                </a:cubicBezTo>
                <a:lnTo>
                  <a:pt x="3161542" y="4932782"/>
                </a:lnTo>
                <a:lnTo>
                  <a:pt x="3102562" y="4913802"/>
                </a:lnTo>
                <a:cubicBezTo>
                  <a:pt x="3049563" y="4883998"/>
                  <a:pt x="3016721" y="4824498"/>
                  <a:pt x="3023952" y="4760274"/>
                </a:cubicBezTo>
                <a:lnTo>
                  <a:pt x="3421851" y="1226604"/>
                </a:lnTo>
                <a:cubicBezTo>
                  <a:pt x="3431493" y="1140974"/>
                  <a:pt x="3508728" y="1079372"/>
                  <a:pt x="3594359" y="1089014"/>
                </a:cubicBezTo>
                <a:close/>
                <a:moveTo>
                  <a:pt x="2829929" y="1002939"/>
                </a:moveTo>
                <a:lnTo>
                  <a:pt x="2829929" y="1002939"/>
                </a:lnTo>
                <a:cubicBezTo>
                  <a:pt x="2915560" y="1012582"/>
                  <a:pt x="2977161" y="1089816"/>
                  <a:pt x="2967519" y="1175447"/>
                </a:cubicBezTo>
                <a:lnTo>
                  <a:pt x="2569619" y="4709116"/>
                </a:lnTo>
                <a:cubicBezTo>
                  <a:pt x="2562387" y="4773339"/>
                  <a:pt x="2517135" y="4824046"/>
                  <a:pt x="2458835" y="4841317"/>
                </a:cubicBezTo>
                <a:lnTo>
                  <a:pt x="2397112" y="4846706"/>
                </a:lnTo>
                <a:lnTo>
                  <a:pt x="2338132" y="4827726"/>
                </a:lnTo>
                <a:cubicBezTo>
                  <a:pt x="2285133" y="4797922"/>
                  <a:pt x="2252290" y="4738422"/>
                  <a:pt x="2259522" y="4674198"/>
                </a:cubicBezTo>
                <a:lnTo>
                  <a:pt x="2657421" y="1140528"/>
                </a:lnTo>
                <a:cubicBezTo>
                  <a:pt x="2667063" y="1054898"/>
                  <a:pt x="2744298" y="993296"/>
                  <a:pt x="2829929" y="1002939"/>
                </a:cubicBezTo>
                <a:close/>
                <a:moveTo>
                  <a:pt x="900831" y="785718"/>
                </a:moveTo>
                <a:lnTo>
                  <a:pt x="900831" y="785719"/>
                </a:lnTo>
                <a:cubicBezTo>
                  <a:pt x="986462" y="795361"/>
                  <a:pt x="1048063" y="872596"/>
                  <a:pt x="1038421" y="958227"/>
                </a:cubicBezTo>
                <a:lnTo>
                  <a:pt x="640522" y="4491895"/>
                </a:lnTo>
                <a:cubicBezTo>
                  <a:pt x="633290" y="4556118"/>
                  <a:pt x="588037" y="4606825"/>
                  <a:pt x="529738" y="4624096"/>
                </a:cubicBezTo>
                <a:lnTo>
                  <a:pt x="468015" y="4629485"/>
                </a:lnTo>
                <a:lnTo>
                  <a:pt x="409035" y="4610505"/>
                </a:lnTo>
                <a:cubicBezTo>
                  <a:pt x="356036" y="4580701"/>
                  <a:pt x="323193" y="4521201"/>
                  <a:pt x="330424" y="4456977"/>
                </a:cubicBezTo>
                <a:lnTo>
                  <a:pt x="728323" y="923308"/>
                </a:lnTo>
                <a:cubicBezTo>
                  <a:pt x="737965" y="837677"/>
                  <a:pt x="815200" y="776076"/>
                  <a:pt x="900831" y="785718"/>
                </a:cubicBezTo>
                <a:close/>
                <a:moveTo>
                  <a:pt x="4029357" y="663301"/>
                </a:moveTo>
                <a:lnTo>
                  <a:pt x="4029357" y="663302"/>
                </a:lnTo>
                <a:cubicBezTo>
                  <a:pt x="4114988" y="672944"/>
                  <a:pt x="4176589" y="750179"/>
                  <a:pt x="4166947" y="835810"/>
                </a:cubicBezTo>
                <a:lnTo>
                  <a:pt x="3769047" y="4369479"/>
                </a:lnTo>
                <a:cubicBezTo>
                  <a:pt x="3761815" y="4433702"/>
                  <a:pt x="3716563" y="4484409"/>
                  <a:pt x="3658263" y="4501680"/>
                </a:cubicBezTo>
                <a:lnTo>
                  <a:pt x="3596540" y="4507069"/>
                </a:lnTo>
                <a:lnTo>
                  <a:pt x="3537560" y="4488089"/>
                </a:lnTo>
                <a:cubicBezTo>
                  <a:pt x="3484561" y="4458285"/>
                  <a:pt x="3451719" y="4398784"/>
                  <a:pt x="3458950" y="4334561"/>
                </a:cubicBezTo>
                <a:lnTo>
                  <a:pt x="3856849" y="800892"/>
                </a:lnTo>
                <a:cubicBezTo>
                  <a:pt x="3866491" y="715261"/>
                  <a:pt x="3943726" y="653659"/>
                  <a:pt x="4029357" y="663301"/>
                </a:cubicBezTo>
                <a:close/>
                <a:moveTo>
                  <a:pt x="3264927" y="577225"/>
                </a:moveTo>
                <a:lnTo>
                  <a:pt x="3264927" y="577226"/>
                </a:lnTo>
                <a:cubicBezTo>
                  <a:pt x="3350558" y="586869"/>
                  <a:pt x="3412159" y="664104"/>
                  <a:pt x="3402517" y="749734"/>
                </a:cubicBezTo>
                <a:lnTo>
                  <a:pt x="3004617" y="4283403"/>
                </a:lnTo>
                <a:cubicBezTo>
                  <a:pt x="2997385" y="4347626"/>
                  <a:pt x="2952133" y="4398333"/>
                  <a:pt x="2893833" y="4415604"/>
                </a:cubicBezTo>
                <a:lnTo>
                  <a:pt x="2832110" y="4420993"/>
                </a:lnTo>
                <a:lnTo>
                  <a:pt x="2773130" y="4402013"/>
                </a:lnTo>
                <a:cubicBezTo>
                  <a:pt x="2720131" y="4372209"/>
                  <a:pt x="2687288" y="4312708"/>
                  <a:pt x="2694520" y="4248485"/>
                </a:cubicBezTo>
                <a:lnTo>
                  <a:pt x="3092419" y="714816"/>
                </a:lnTo>
                <a:cubicBezTo>
                  <a:pt x="3102061" y="629185"/>
                  <a:pt x="3179296" y="567583"/>
                  <a:pt x="3264927" y="577225"/>
                </a:cubicBezTo>
                <a:close/>
                <a:moveTo>
                  <a:pt x="2500497" y="491149"/>
                </a:moveTo>
                <a:lnTo>
                  <a:pt x="2500497" y="491149"/>
                </a:lnTo>
                <a:cubicBezTo>
                  <a:pt x="2586128" y="500792"/>
                  <a:pt x="2647729" y="578027"/>
                  <a:pt x="2638087" y="663657"/>
                </a:cubicBezTo>
                <a:lnTo>
                  <a:pt x="2240187" y="4197326"/>
                </a:lnTo>
                <a:cubicBezTo>
                  <a:pt x="2232955" y="4261549"/>
                  <a:pt x="2187703" y="4312256"/>
                  <a:pt x="2129403" y="4329527"/>
                </a:cubicBezTo>
                <a:lnTo>
                  <a:pt x="2067680" y="4334916"/>
                </a:lnTo>
                <a:lnTo>
                  <a:pt x="2008700" y="4315936"/>
                </a:lnTo>
                <a:cubicBezTo>
                  <a:pt x="1955701" y="4286132"/>
                  <a:pt x="1922859" y="4226631"/>
                  <a:pt x="1930090" y="4162408"/>
                </a:cubicBezTo>
                <a:lnTo>
                  <a:pt x="2327989" y="628739"/>
                </a:lnTo>
                <a:cubicBezTo>
                  <a:pt x="2337631" y="543108"/>
                  <a:pt x="2414866" y="481506"/>
                  <a:pt x="2500497" y="491149"/>
                </a:cubicBezTo>
                <a:close/>
                <a:moveTo>
                  <a:pt x="1736069" y="405073"/>
                </a:moveTo>
                <a:lnTo>
                  <a:pt x="1736069" y="405074"/>
                </a:lnTo>
                <a:cubicBezTo>
                  <a:pt x="1821700" y="414716"/>
                  <a:pt x="1883301" y="491951"/>
                  <a:pt x="1873659" y="577581"/>
                </a:cubicBezTo>
                <a:lnTo>
                  <a:pt x="1475760" y="4111250"/>
                </a:lnTo>
                <a:cubicBezTo>
                  <a:pt x="1468528" y="4175473"/>
                  <a:pt x="1423275" y="4226180"/>
                  <a:pt x="1364976" y="4243451"/>
                </a:cubicBezTo>
                <a:lnTo>
                  <a:pt x="1303253" y="4248840"/>
                </a:lnTo>
                <a:lnTo>
                  <a:pt x="1244273" y="4229860"/>
                </a:lnTo>
                <a:cubicBezTo>
                  <a:pt x="1191274" y="4200056"/>
                  <a:pt x="1158431" y="4140555"/>
                  <a:pt x="1165662" y="4076332"/>
                </a:cubicBezTo>
                <a:lnTo>
                  <a:pt x="1563561" y="542663"/>
                </a:lnTo>
                <a:cubicBezTo>
                  <a:pt x="1573203" y="457032"/>
                  <a:pt x="1650438" y="395431"/>
                  <a:pt x="1736069" y="405073"/>
                </a:cubicBezTo>
                <a:close/>
                <a:moveTo>
                  <a:pt x="1335829" y="360004"/>
                </a:moveTo>
                <a:lnTo>
                  <a:pt x="1335829" y="360006"/>
                </a:lnTo>
                <a:cubicBezTo>
                  <a:pt x="1421460" y="369648"/>
                  <a:pt x="1483061" y="446883"/>
                  <a:pt x="1473419" y="532514"/>
                </a:cubicBezTo>
                <a:lnTo>
                  <a:pt x="1075520" y="4066182"/>
                </a:lnTo>
                <a:cubicBezTo>
                  <a:pt x="1068288" y="4130405"/>
                  <a:pt x="1023035" y="4181112"/>
                  <a:pt x="964736" y="4198383"/>
                </a:cubicBezTo>
                <a:lnTo>
                  <a:pt x="903013" y="4203772"/>
                </a:lnTo>
                <a:lnTo>
                  <a:pt x="844033" y="4184792"/>
                </a:lnTo>
                <a:cubicBezTo>
                  <a:pt x="791034" y="4154988"/>
                  <a:pt x="758191" y="4095488"/>
                  <a:pt x="765422" y="4031264"/>
                </a:cubicBezTo>
                <a:lnTo>
                  <a:pt x="1163321" y="497595"/>
                </a:lnTo>
                <a:cubicBezTo>
                  <a:pt x="1172963" y="411964"/>
                  <a:pt x="1250198" y="350363"/>
                  <a:pt x="1335829" y="360004"/>
                </a:cubicBezTo>
                <a:close/>
                <a:moveTo>
                  <a:pt x="571400" y="273929"/>
                </a:moveTo>
                <a:lnTo>
                  <a:pt x="571400" y="273930"/>
                </a:lnTo>
                <a:cubicBezTo>
                  <a:pt x="657031" y="283572"/>
                  <a:pt x="718632" y="360807"/>
                  <a:pt x="708990" y="446438"/>
                </a:cubicBezTo>
                <a:lnTo>
                  <a:pt x="311090" y="3980106"/>
                </a:lnTo>
                <a:cubicBezTo>
                  <a:pt x="303858" y="4044329"/>
                  <a:pt x="258606" y="4095036"/>
                  <a:pt x="200306" y="4112307"/>
                </a:cubicBezTo>
                <a:lnTo>
                  <a:pt x="138583" y="4117696"/>
                </a:lnTo>
                <a:lnTo>
                  <a:pt x="79603" y="4098716"/>
                </a:lnTo>
                <a:cubicBezTo>
                  <a:pt x="26604" y="4068912"/>
                  <a:pt x="-6239" y="4009411"/>
                  <a:pt x="993" y="3945188"/>
                </a:cubicBezTo>
                <a:lnTo>
                  <a:pt x="398892" y="411519"/>
                </a:lnTo>
                <a:cubicBezTo>
                  <a:pt x="408534" y="325888"/>
                  <a:pt x="485769" y="264287"/>
                  <a:pt x="571400" y="273929"/>
                </a:cubicBezTo>
                <a:close/>
                <a:moveTo>
                  <a:pt x="2168629" y="993"/>
                </a:moveTo>
                <a:lnTo>
                  <a:pt x="2168629" y="995"/>
                </a:lnTo>
                <a:cubicBezTo>
                  <a:pt x="2254260" y="10637"/>
                  <a:pt x="2315861" y="87872"/>
                  <a:pt x="2306219" y="173503"/>
                </a:cubicBezTo>
                <a:lnTo>
                  <a:pt x="1908320" y="3707171"/>
                </a:lnTo>
                <a:cubicBezTo>
                  <a:pt x="1901088" y="3771394"/>
                  <a:pt x="1855835" y="3822101"/>
                  <a:pt x="1797536" y="3839372"/>
                </a:cubicBezTo>
                <a:lnTo>
                  <a:pt x="1735813" y="3844761"/>
                </a:lnTo>
                <a:lnTo>
                  <a:pt x="1676833" y="3825781"/>
                </a:lnTo>
                <a:cubicBezTo>
                  <a:pt x="1623834" y="3795977"/>
                  <a:pt x="1590991" y="3736477"/>
                  <a:pt x="1598222" y="3672253"/>
                </a:cubicBezTo>
                <a:lnTo>
                  <a:pt x="1996121" y="138584"/>
                </a:lnTo>
                <a:cubicBezTo>
                  <a:pt x="2005763" y="52953"/>
                  <a:pt x="2082998" y="-8648"/>
                  <a:pt x="2168629" y="993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9061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ece o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1303242" y="1117278"/>
            <a:ext cx="4778243" cy="243872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516913" y="3733537"/>
            <a:ext cx="4020458" cy="183994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3638488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Creativ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6194558" y="1059220"/>
            <a:ext cx="2252757" cy="251129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4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8447315" y="3570514"/>
            <a:ext cx="2252757" cy="192314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5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6821715" y="3570514"/>
            <a:ext cx="1625600" cy="149497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6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8447315" y="1480456"/>
            <a:ext cx="1872343" cy="209005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3445220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Big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1238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4502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472296" y="1096615"/>
            <a:ext cx="3240000" cy="252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8085651" y="1096615"/>
            <a:ext cx="3240000" cy="252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858941" y="1102359"/>
            <a:ext cx="3240000" cy="2520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75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6127137" y="1079440"/>
            <a:ext cx="4439264" cy="456661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165385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Membe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470401" y="2917371"/>
            <a:ext cx="3267118" cy="394062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3920" y="2917371"/>
            <a:ext cx="3267118" cy="394062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416883" y="2917371"/>
            <a:ext cx="3267118" cy="394062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054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BA6A-A303-4098-AB6B-A6B7E02A42C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343B-922B-4700-A289-215A4726C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969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cr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979883" y="1320800"/>
            <a:ext cx="3657600" cy="3657600"/>
          </a:xfrm>
          <a:custGeom>
            <a:avLst/>
            <a:gdLst>
              <a:gd name="connsiteX0" fmla="*/ 1828800 w 3657600"/>
              <a:gd name="connsiteY0" fmla="*/ 0 h 3657600"/>
              <a:gd name="connsiteX1" fmla="*/ 3657600 w 3657600"/>
              <a:gd name="connsiteY1" fmla="*/ 1828800 h 3657600"/>
              <a:gd name="connsiteX2" fmla="*/ 1828800 w 3657600"/>
              <a:gd name="connsiteY2" fmla="*/ 3657600 h 3657600"/>
              <a:gd name="connsiteX3" fmla="*/ 0 w 3657600"/>
              <a:gd name="connsiteY3" fmla="*/ 1828800 h 3657600"/>
              <a:gd name="connsiteX4" fmla="*/ 1828800 w 36576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3657600">
                <a:moveTo>
                  <a:pt x="1828800" y="0"/>
                </a:moveTo>
                <a:cubicBezTo>
                  <a:pt x="2838818" y="0"/>
                  <a:pt x="3657600" y="818782"/>
                  <a:pt x="3657600" y="1828800"/>
                </a:cubicBezTo>
                <a:cubicBezTo>
                  <a:pt x="3657600" y="2838818"/>
                  <a:pt x="2838818" y="3657600"/>
                  <a:pt x="1828800" y="3657600"/>
                </a:cubicBezTo>
                <a:cubicBezTo>
                  <a:pt x="818782" y="3657600"/>
                  <a:pt x="0" y="2838818"/>
                  <a:pt x="0" y="1828800"/>
                </a:cubicBezTo>
                <a:cubicBezTo>
                  <a:pt x="0" y="818782"/>
                  <a:pt x="818782" y="0"/>
                  <a:pt x="182880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999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Uptown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470401" y="551543"/>
            <a:ext cx="3267118" cy="27431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3920" y="551543"/>
            <a:ext cx="3267118" cy="27431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416883" y="551543"/>
            <a:ext cx="3267118" cy="27431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7491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989862" y="2656118"/>
            <a:ext cx="2538594" cy="245291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9522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Me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17406" y="943432"/>
            <a:ext cx="2320881" cy="226422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1750" y="943432"/>
            <a:ext cx="2320881" cy="226422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286094" y="943432"/>
            <a:ext cx="2320881" cy="226422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920438" y="943432"/>
            <a:ext cx="2320881" cy="226422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05625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Special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0549" y="978312"/>
            <a:ext cx="2148875" cy="220920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86322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Layout Sideba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431236" y="1294723"/>
            <a:ext cx="1188720" cy="118872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431236" y="2885489"/>
            <a:ext cx="1188720" cy="118872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431236" y="4476255"/>
            <a:ext cx="1188720" cy="118872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8132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07314"/>
            <a:ext cx="12192000" cy="950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69259" y="1219207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02859" y="1218754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036459" y="1218300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170059" y="1218300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303659" y="1218300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57299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enter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470401" y="2148113"/>
            <a:ext cx="3267118" cy="27431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3920" y="2148113"/>
            <a:ext cx="3267118" cy="27431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416883" y="2148113"/>
            <a:ext cx="3267118" cy="27431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24379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296228" y="1719840"/>
            <a:ext cx="3657600" cy="3657600"/>
          </a:xfrm>
          <a:custGeom>
            <a:avLst/>
            <a:gdLst>
              <a:gd name="connsiteX0" fmla="*/ 1828800 w 3657600"/>
              <a:gd name="connsiteY0" fmla="*/ 0 h 3657600"/>
              <a:gd name="connsiteX1" fmla="*/ 3657600 w 3657600"/>
              <a:gd name="connsiteY1" fmla="*/ 1828800 h 3657600"/>
              <a:gd name="connsiteX2" fmla="*/ 1828800 w 3657600"/>
              <a:gd name="connsiteY2" fmla="*/ 3657600 h 3657600"/>
              <a:gd name="connsiteX3" fmla="*/ 0 w 3657600"/>
              <a:gd name="connsiteY3" fmla="*/ 1828800 h 3657600"/>
              <a:gd name="connsiteX4" fmla="*/ 1828800 w 36576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3657600">
                <a:moveTo>
                  <a:pt x="1828800" y="0"/>
                </a:moveTo>
                <a:cubicBezTo>
                  <a:pt x="2838818" y="0"/>
                  <a:pt x="3657600" y="818782"/>
                  <a:pt x="3657600" y="1828800"/>
                </a:cubicBezTo>
                <a:cubicBezTo>
                  <a:pt x="3657600" y="2838818"/>
                  <a:pt x="2838818" y="3657600"/>
                  <a:pt x="1828800" y="3657600"/>
                </a:cubicBezTo>
                <a:cubicBezTo>
                  <a:pt x="818782" y="3657600"/>
                  <a:pt x="0" y="2838818"/>
                  <a:pt x="0" y="1828800"/>
                </a:cubicBezTo>
                <a:cubicBezTo>
                  <a:pt x="0" y="818782"/>
                  <a:pt x="818782" y="0"/>
                  <a:pt x="182880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913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07314"/>
            <a:ext cx="12192000" cy="950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0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BA6A-A303-4098-AB6B-A6B7E02A42C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343B-922B-4700-A289-215A4726C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316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per Blank La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07314"/>
            <a:ext cx="12192000" cy="950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451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lle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07314"/>
            <a:ext cx="12192000" cy="950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69347" y="614150"/>
            <a:ext cx="9853306" cy="503385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14225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Galler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69259" y="1219207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02859" y="1218754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170059" y="1218300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303659" y="1218300"/>
            <a:ext cx="2133600" cy="38462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62573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llery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291773" y="1030521"/>
            <a:ext cx="2133600" cy="226422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425373" y="1030068"/>
            <a:ext cx="2133600" cy="226422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291773" y="3294743"/>
            <a:ext cx="2133600" cy="226422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425373" y="3294290"/>
            <a:ext cx="2133600" cy="226422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91900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17539" y="1473958"/>
            <a:ext cx="1833786" cy="356333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551325" y="1473958"/>
            <a:ext cx="1833786" cy="356333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385111" y="1473958"/>
            <a:ext cx="1833786" cy="356333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91627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Right Sid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237027" y="204714"/>
            <a:ext cx="4285397" cy="233376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37027" y="2690882"/>
            <a:ext cx="1965277" cy="164910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379725" y="2690882"/>
            <a:ext cx="2142699" cy="315035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10708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enter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69347" y="614150"/>
            <a:ext cx="9853306" cy="503385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173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514467" y="2052254"/>
            <a:ext cx="4146103" cy="256329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543666" y="2052254"/>
            <a:ext cx="4146103" cy="256329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850498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610003" y="1670117"/>
            <a:ext cx="4146103" cy="256329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71487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Abstrac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2089249" y="988722"/>
            <a:ext cx="4882075" cy="282831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3215882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BA6A-A303-4098-AB6B-A6B7E02A42C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343B-922B-4700-A289-215A4726C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811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Galle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8373935" y="712951"/>
            <a:ext cx="3818065" cy="468636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4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5602513" y="712952"/>
            <a:ext cx="2540001" cy="351070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6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2831091" y="712952"/>
            <a:ext cx="2540001" cy="169642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1" y="712950"/>
            <a:ext cx="2599670" cy="351070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8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2831090" y="2627086"/>
            <a:ext cx="2540001" cy="159656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8347483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ig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232000" y="0"/>
            <a:ext cx="3960000" cy="34308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263003" y="3427200"/>
            <a:ext cx="3960000" cy="34308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36318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Abstrac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141029" y="578688"/>
            <a:ext cx="3585029" cy="4951254"/>
          </a:xfrm>
          <a:custGeom>
            <a:avLst/>
            <a:gdLst>
              <a:gd name="connsiteX0" fmla="*/ 3596540 w 4167940"/>
              <a:gd name="connsiteY0" fmla="*/ 4507069 h 4932782"/>
              <a:gd name="connsiteX1" fmla="*/ 3596540 w 4167940"/>
              <a:gd name="connsiteY1" fmla="*/ 4507069 h 4932782"/>
              <a:gd name="connsiteX2" fmla="*/ 3596539 w 4167940"/>
              <a:gd name="connsiteY2" fmla="*/ 4507069 h 4932782"/>
              <a:gd name="connsiteX3" fmla="*/ 3594359 w 4167940"/>
              <a:gd name="connsiteY3" fmla="*/ 1089014 h 4932782"/>
              <a:gd name="connsiteX4" fmla="*/ 3594359 w 4167940"/>
              <a:gd name="connsiteY4" fmla="*/ 1089015 h 4932782"/>
              <a:gd name="connsiteX5" fmla="*/ 3731949 w 4167940"/>
              <a:gd name="connsiteY5" fmla="*/ 1261523 h 4932782"/>
              <a:gd name="connsiteX6" fmla="*/ 3334049 w 4167940"/>
              <a:gd name="connsiteY6" fmla="*/ 4795192 h 4932782"/>
              <a:gd name="connsiteX7" fmla="*/ 3223265 w 4167940"/>
              <a:gd name="connsiteY7" fmla="*/ 4927393 h 4932782"/>
              <a:gd name="connsiteX8" fmla="*/ 3161542 w 4167940"/>
              <a:gd name="connsiteY8" fmla="*/ 4932782 h 4932782"/>
              <a:gd name="connsiteX9" fmla="*/ 3102562 w 4167940"/>
              <a:gd name="connsiteY9" fmla="*/ 4913802 h 4932782"/>
              <a:gd name="connsiteX10" fmla="*/ 3023952 w 4167940"/>
              <a:gd name="connsiteY10" fmla="*/ 4760274 h 4932782"/>
              <a:gd name="connsiteX11" fmla="*/ 3421851 w 4167940"/>
              <a:gd name="connsiteY11" fmla="*/ 1226604 h 4932782"/>
              <a:gd name="connsiteX12" fmla="*/ 3594359 w 4167940"/>
              <a:gd name="connsiteY12" fmla="*/ 1089014 h 4932782"/>
              <a:gd name="connsiteX13" fmla="*/ 2829929 w 4167940"/>
              <a:gd name="connsiteY13" fmla="*/ 1002939 h 4932782"/>
              <a:gd name="connsiteX14" fmla="*/ 2829929 w 4167940"/>
              <a:gd name="connsiteY14" fmla="*/ 1002939 h 4932782"/>
              <a:gd name="connsiteX15" fmla="*/ 2967519 w 4167940"/>
              <a:gd name="connsiteY15" fmla="*/ 1175447 h 4932782"/>
              <a:gd name="connsiteX16" fmla="*/ 2569619 w 4167940"/>
              <a:gd name="connsiteY16" fmla="*/ 4709116 h 4932782"/>
              <a:gd name="connsiteX17" fmla="*/ 2458835 w 4167940"/>
              <a:gd name="connsiteY17" fmla="*/ 4841317 h 4932782"/>
              <a:gd name="connsiteX18" fmla="*/ 2397112 w 4167940"/>
              <a:gd name="connsiteY18" fmla="*/ 4846706 h 4932782"/>
              <a:gd name="connsiteX19" fmla="*/ 2338132 w 4167940"/>
              <a:gd name="connsiteY19" fmla="*/ 4827726 h 4932782"/>
              <a:gd name="connsiteX20" fmla="*/ 2259522 w 4167940"/>
              <a:gd name="connsiteY20" fmla="*/ 4674198 h 4932782"/>
              <a:gd name="connsiteX21" fmla="*/ 2657421 w 4167940"/>
              <a:gd name="connsiteY21" fmla="*/ 1140528 h 4932782"/>
              <a:gd name="connsiteX22" fmla="*/ 2829929 w 4167940"/>
              <a:gd name="connsiteY22" fmla="*/ 1002939 h 4932782"/>
              <a:gd name="connsiteX23" fmla="*/ 900831 w 4167940"/>
              <a:gd name="connsiteY23" fmla="*/ 785718 h 4932782"/>
              <a:gd name="connsiteX24" fmla="*/ 900831 w 4167940"/>
              <a:gd name="connsiteY24" fmla="*/ 785719 h 4932782"/>
              <a:gd name="connsiteX25" fmla="*/ 1038421 w 4167940"/>
              <a:gd name="connsiteY25" fmla="*/ 958227 h 4932782"/>
              <a:gd name="connsiteX26" fmla="*/ 640522 w 4167940"/>
              <a:gd name="connsiteY26" fmla="*/ 4491895 h 4932782"/>
              <a:gd name="connsiteX27" fmla="*/ 529738 w 4167940"/>
              <a:gd name="connsiteY27" fmla="*/ 4624096 h 4932782"/>
              <a:gd name="connsiteX28" fmla="*/ 468015 w 4167940"/>
              <a:gd name="connsiteY28" fmla="*/ 4629485 h 4932782"/>
              <a:gd name="connsiteX29" fmla="*/ 409035 w 4167940"/>
              <a:gd name="connsiteY29" fmla="*/ 4610505 h 4932782"/>
              <a:gd name="connsiteX30" fmla="*/ 330424 w 4167940"/>
              <a:gd name="connsiteY30" fmla="*/ 4456977 h 4932782"/>
              <a:gd name="connsiteX31" fmla="*/ 728323 w 4167940"/>
              <a:gd name="connsiteY31" fmla="*/ 923308 h 4932782"/>
              <a:gd name="connsiteX32" fmla="*/ 900831 w 4167940"/>
              <a:gd name="connsiteY32" fmla="*/ 785718 h 4932782"/>
              <a:gd name="connsiteX33" fmla="*/ 4029357 w 4167940"/>
              <a:gd name="connsiteY33" fmla="*/ 663301 h 4932782"/>
              <a:gd name="connsiteX34" fmla="*/ 4029357 w 4167940"/>
              <a:gd name="connsiteY34" fmla="*/ 663302 h 4932782"/>
              <a:gd name="connsiteX35" fmla="*/ 4166947 w 4167940"/>
              <a:gd name="connsiteY35" fmla="*/ 835810 h 4932782"/>
              <a:gd name="connsiteX36" fmla="*/ 3769047 w 4167940"/>
              <a:gd name="connsiteY36" fmla="*/ 4369479 h 4932782"/>
              <a:gd name="connsiteX37" fmla="*/ 3658263 w 4167940"/>
              <a:gd name="connsiteY37" fmla="*/ 4501680 h 4932782"/>
              <a:gd name="connsiteX38" fmla="*/ 3596540 w 4167940"/>
              <a:gd name="connsiteY38" fmla="*/ 4507069 h 4932782"/>
              <a:gd name="connsiteX39" fmla="*/ 3537560 w 4167940"/>
              <a:gd name="connsiteY39" fmla="*/ 4488089 h 4932782"/>
              <a:gd name="connsiteX40" fmla="*/ 3458950 w 4167940"/>
              <a:gd name="connsiteY40" fmla="*/ 4334561 h 4932782"/>
              <a:gd name="connsiteX41" fmla="*/ 3856849 w 4167940"/>
              <a:gd name="connsiteY41" fmla="*/ 800892 h 4932782"/>
              <a:gd name="connsiteX42" fmla="*/ 4029357 w 4167940"/>
              <a:gd name="connsiteY42" fmla="*/ 663301 h 4932782"/>
              <a:gd name="connsiteX43" fmla="*/ 3264927 w 4167940"/>
              <a:gd name="connsiteY43" fmla="*/ 577225 h 4932782"/>
              <a:gd name="connsiteX44" fmla="*/ 3264927 w 4167940"/>
              <a:gd name="connsiteY44" fmla="*/ 577226 h 4932782"/>
              <a:gd name="connsiteX45" fmla="*/ 3402517 w 4167940"/>
              <a:gd name="connsiteY45" fmla="*/ 749734 h 4932782"/>
              <a:gd name="connsiteX46" fmla="*/ 3004617 w 4167940"/>
              <a:gd name="connsiteY46" fmla="*/ 4283403 h 4932782"/>
              <a:gd name="connsiteX47" fmla="*/ 2893833 w 4167940"/>
              <a:gd name="connsiteY47" fmla="*/ 4415604 h 4932782"/>
              <a:gd name="connsiteX48" fmla="*/ 2832110 w 4167940"/>
              <a:gd name="connsiteY48" fmla="*/ 4420993 h 4932782"/>
              <a:gd name="connsiteX49" fmla="*/ 2773130 w 4167940"/>
              <a:gd name="connsiteY49" fmla="*/ 4402013 h 4932782"/>
              <a:gd name="connsiteX50" fmla="*/ 2694520 w 4167940"/>
              <a:gd name="connsiteY50" fmla="*/ 4248485 h 4932782"/>
              <a:gd name="connsiteX51" fmla="*/ 3092419 w 4167940"/>
              <a:gd name="connsiteY51" fmla="*/ 714816 h 4932782"/>
              <a:gd name="connsiteX52" fmla="*/ 3264927 w 4167940"/>
              <a:gd name="connsiteY52" fmla="*/ 577225 h 4932782"/>
              <a:gd name="connsiteX53" fmla="*/ 2500497 w 4167940"/>
              <a:gd name="connsiteY53" fmla="*/ 491149 h 4932782"/>
              <a:gd name="connsiteX54" fmla="*/ 2500497 w 4167940"/>
              <a:gd name="connsiteY54" fmla="*/ 491149 h 4932782"/>
              <a:gd name="connsiteX55" fmla="*/ 2638087 w 4167940"/>
              <a:gd name="connsiteY55" fmla="*/ 663657 h 4932782"/>
              <a:gd name="connsiteX56" fmla="*/ 2240187 w 4167940"/>
              <a:gd name="connsiteY56" fmla="*/ 4197326 h 4932782"/>
              <a:gd name="connsiteX57" fmla="*/ 2129403 w 4167940"/>
              <a:gd name="connsiteY57" fmla="*/ 4329527 h 4932782"/>
              <a:gd name="connsiteX58" fmla="*/ 2067680 w 4167940"/>
              <a:gd name="connsiteY58" fmla="*/ 4334916 h 4932782"/>
              <a:gd name="connsiteX59" fmla="*/ 2008700 w 4167940"/>
              <a:gd name="connsiteY59" fmla="*/ 4315936 h 4932782"/>
              <a:gd name="connsiteX60" fmla="*/ 1930090 w 4167940"/>
              <a:gd name="connsiteY60" fmla="*/ 4162408 h 4932782"/>
              <a:gd name="connsiteX61" fmla="*/ 2327989 w 4167940"/>
              <a:gd name="connsiteY61" fmla="*/ 628739 h 4932782"/>
              <a:gd name="connsiteX62" fmla="*/ 2500497 w 4167940"/>
              <a:gd name="connsiteY62" fmla="*/ 491149 h 4932782"/>
              <a:gd name="connsiteX63" fmla="*/ 1736069 w 4167940"/>
              <a:gd name="connsiteY63" fmla="*/ 405073 h 4932782"/>
              <a:gd name="connsiteX64" fmla="*/ 1736069 w 4167940"/>
              <a:gd name="connsiteY64" fmla="*/ 405074 h 4932782"/>
              <a:gd name="connsiteX65" fmla="*/ 1873659 w 4167940"/>
              <a:gd name="connsiteY65" fmla="*/ 577581 h 4932782"/>
              <a:gd name="connsiteX66" fmla="*/ 1475760 w 4167940"/>
              <a:gd name="connsiteY66" fmla="*/ 4111250 h 4932782"/>
              <a:gd name="connsiteX67" fmla="*/ 1364976 w 4167940"/>
              <a:gd name="connsiteY67" fmla="*/ 4243451 h 4932782"/>
              <a:gd name="connsiteX68" fmla="*/ 1303253 w 4167940"/>
              <a:gd name="connsiteY68" fmla="*/ 4248840 h 4932782"/>
              <a:gd name="connsiteX69" fmla="*/ 1244273 w 4167940"/>
              <a:gd name="connsiteY69" fmla="*/ 4229860 h 4932782"/>
              <a:gd name="connsiteX70" fmla="*/ 1165662 w 4167940"/>
              <a:gd name="connsiteY70" fmla="*/ 4076332 h 4932782"/>
              <a:gd name="connsiteX71" fmla="*/ 1563561 w 4167940"/>
              <a:gd name="connsiteY71" fmla="*/ 542663 h 4932782"/>
              <a:gd name="connsiteX72" fmla="*/ 1736069 w 4167940"/>
              <a:gd name="connsiteY72" fmla="*/ 405073 h 4932782"/>
              <a:gd name="connsiteX73" fmla="*/ 1335829 w 4167940"/>
              <a:gd name="connsiteY73" fmla="*/ 360004 h 4932782"/>
              <a:gd name="connsiteX74" fmla="*/ 1335829 w 4167940"/>
              <a:gd name="connsiteY74" fmla="*/ 360006 h 4932782"/>
              <a:gd name="connsiteX75" fmla="*/ 1473419 w 4167940"/>
              <a:gd name="connsiteY75" fmla="*/ 532514 h 4932782"/>
              <a:gd name="connsiteX76" fmla="*/ 1075520 w 4167940"/>
              <a:gd name="connsiteY76" fmla="*/ 4066182 h 4932782"/>
              <a:gd name="connsiteX77" fmla="*/ 964736 w 4167940"/>
              <a:gd name="connsiteY77" fmla="*/ 4198383 h 4932782"/>
              <a:gd name="connsiteX78" fmla="*/ 903013 w 4167940"/>
              <a:gd name="connsiteY78" fmla="*/ 4203772 h 4932782"/>
              <a:gd name="connsiteX79" fmla="*/ 844033 w 4167940"/>
              <a:gd name="connsiteY79" fmla="*/ 4184792 h 4932782"/>
              <a:gd name="connsiteX80" fmla="*/ 765422 w 4167940"/>
              <a:gd name="connsiteY80" fmla="*/ 4031264 h 4932782"/>
              <a:gd name="connsiteX81" fmla="*/ 1163321 w 4167940"/>
              <a:gd name="connsiteY81" fmla="*/ 497595 h 4932782"/>
              <a:gd name="connsiteX82" fmla="*/ 1335829 w 4167940"/>
              <a:gd name="connsiteY82" fmla="*/ 360004 h 4932782"/>
              <a:gd name="connsiteX83" fmla="*/ 571400 w 4167940"/>
              <a:gd name="connsiteY83" fmla="*/ 273929 h 4932782"/>
              <a:gd name="connsiteX84" fmla="*/ 571400 w 4167940"/>
              <a:gd name="connsiteY84" fmla="*/ 273930 h 4932782"/>
              <a:gd name="connsiteX85" fmla="*/ 708990 w 4167940"/>
              <a:gd name="connsiteY85" fmla="*/ 446438 h 4932782"/>
              <a:gd name="connsiteX86" fmla="*/ 311090 w 4167940"/>
              <a:gd name="connsiteY86" fmla="*/ 3980106 h 4932782"/>
              <a:gd name="connsiteX87" fmla="*/ 200306 w 4167940"/>
              <a:gd name="connsiteY87" fmla="*/ 4112307 h 4932782"/>
              <a:gd name="connsiteX88" fmla="*/ 138583 w 4167940"/>
              <a:gd name="connsiteY88" fmla="*/ 4117696 h 4932782"/>
              <a:gd name="connsiteX89" fmla="*/ 79603 w 4167940"/>
              <a:gd name="connsiteY89" fmla="*/ 4098716 h 4932782"/>
              <a:gd name="connsiteX90" fmla="*/ 993 w 4167940"/>
              <a:gd name="connsiteY90" fmla="*/ 3945188 h 4932782"/>
              <a:gd name="connsiteX91" fmla="*/ 398892 w 4167940"/>
              <a:gd name="connsiteY91" fmla="*/ 411519 h 4932782"/>
              <a:gd name="connsiteX92" fmla="*/ 571400 w 4167940"/>
              <a:gd name="connsiteY92" fmla="*/ 273929 h 4932782"/>
              <a:gd name="connsiteX93" fmla="*/ 2168629 w 4167940"/>
              <a:gd name="connsiteY93" fmla="*/ 993 h 4932782"/>
              <a:gd name="connsiteX94" fmla="*/ 2168629 w 4167940"/>
              <a:gd name="connsiteY94" fmla="*/ 995 h 4932782"/>
              <a:gd name="connsiteX95" fmla="*/ 2306219 w 4167940"/>
              <a:gd name="connsiteY95" fmla="*/ 173503 h 4932782"/>
              <a:gd name="connsiteX96" fmla="*/ 1908320 w 4167940"/>
              <a:gd name="connsiteY96" fmla="*/ 3707171 h 4932782"/>
              <a:gd name="connsiteX97" fmla="*/ 1797536 w 4167940"/>
              <a:gd name="connsiteY97" fmla="*/ 3839372 h 4932782"/>
              <a:gd name="connsiteX98" fmla="*/ 1735813 w 4167940"/>
              <a:gd name="connsiteY98" fmla="*/ 3844761 h 4932782"/>
              <a:gd name="connsiteX99" fmla="*/ 1676833 w 4167940"/>
              <a:gd name="connsiteY99" fmla="*/ 3825781 h 4932782"/>
              <a:gd name="connsiteX100" fmla="*/ 1598222 w 4167940"/>
              <a:gd name="connsiteY100" fmla="*/ 3672253 h 4932782"/>
              <a:gd name="connsiteX101" fmla="*/ 1996121 w 4167940"/>
              <a:gd name="connsiteY101" fmla="*/ 138584 h 4932782"/>
              <a:gd name="connsiteX102" fmla="*/ 2168629 w 4167940"/>
              <a:gd name="connsiteY102" fmla="*/ 993 h 493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167940" h="4932782">
                <a:moveTo>
                  <a:pt x="3596540" y="4507069"/>
                </a:moveTo>
                <a:lnTo>
                  <a:pt x="3596540" y="4507069"/>
                </a:lnTo>
                <a:lnTo>
                  <a:pt x="3596539" y="4507069"/>
                </a:lnTo>
                <a:close/>
                <a:moveTo>
                  <a:pt x="3594359" y="1089014"/>
                </a:moveTo>
                <a:lnTo>
                  <a:pt x="3594359" y="1089015"/>
                </a:lnTo>
                <a:cubicBezTo>
                  <a:pt x="3679990" y="1098657"/>
                  <a:pt x="3741591" y="1175892"/>
                  <a:pt x="3731949" y="1261523"/>
                </a:cubicBezTo>
                <a:lnTo>
                  <a:pt x="3334049" y="4795192"/>
                </a:lnTo>
                <a:cubicBezTo>
                  <a:pt x="3326818" y="4859415"/>
                  <a:pt x="3281565" y="4910122"/>
                  <a:pt x="3223265" y="4927393"/>
                </a:cubicBezTo>
                <a:lnTo>
                  <a:pt x="3161542" y="4932782"/>
                </a:lnTo>
                <a:lnTo>
                  <a:pt x="3102562" y="4913802"/>
                </a:lnTo>
                <a:cubicBezTo>
                  <a:pt x="3049563" y="4883998"/>
                  <a:pt x="3016721" y="4824498"/>
                  <a:pt x="3023952" y="4760274"/>
                </a:cubicBezTo>
                <a:lnTo>
                  <a:pt x="3421851" y="1226604"/>
                </a:lnTo>
                <a:cubicBezTo>
                  <a:pt x="3431493" y="1140974"/>
                  <a:pt x="3508728" y="1079372"/>
                  <a:pt x="3594359" y="1089014"/>
                </a:cubicBezTo>
                <a:close/>
                <a:moveTo>
                  <a:pt x="2829929" y="1002939"/>
                </a:moveTo>
                <a:lnTo>
                  <a:pt x="2829929" y="1002939"/>
                </a:lnTo>
                <a:cubicBezTo>
                  <a:pt x="2915560" y="1012582"/>
                  <a:pt x="2977161" y="1089816"/>
                  <a:pt x="2967519" y="1175447"/>
                </a:cubicBezTo>
                <a:lnTo>
                  <a:pt x="2569619" y="4709116"/>
                </a:lnTo>
                <a:cubicBezTo>
                  <a:pt x="2562387" y="4773339"/>
                  <a:pt x="2517135" y="4824046"/>
                  <a:pt x="2458835" y="4841317"/>
                </a:cubicBezTo>
                <a:lnTo>
                  <a:pt x="2397112" y="4846706"/>
                </a:lnTo>
                <a:lnTo>
                  <a:pt x="2338132" y="4827726"/>
                </a:lnTo>
                <a:cubicBezTo>
                  <a:pt x="2285133" y="4797922"/>
                  <a:pt x="2252290" y="4738422"/>
                  <a:pt x="2259522" y="4674198"/>
                </a:cubicBezTo>
                <a:lnTo>
                  <a:pt x="2657421" y="1140528"/>
                </a:lnTo>
                <a:cubicBezTo>
                  <a:pt x="2667063" y="1054898"/>
                  <a:pt x="2744298" y="993296"/>
                  <a:pt x="2829929" y="1002939"/>
                </a:cubicBezTo>
                <a:close/>
                <a:moveTo>
                  <a:pt x="900831" y="785718"/>
                </a:moveTo>
                <a:lnTo>
                  <a:pt x="900831" y="785719"/>
                </a:lnTo>
                <a:cubicBezTo>
                  <a:pt x="986462" y="795361"/>
                  <a:pt x="1048063" y="872596"/>
                  <a:pt x="1038421" y="958227"/>
                </a:cubicBezTo>
                <a:lnTo>
                  <a:pt x="640522" y="4491895"/>
                </a:lnTo>
                <a:cubicBezTo>
                  <a:pt x="633290" y="4556118"/>
                  <a:pt x="588037" y="4606825"/>
                  <a:pt x="529738" y="4624096"/>
                </a:cubicBezTo>
                <a:lnTo>
                  <a:pt x="468015" y="4629485"/>
                </a:lnTo>
                <a:lnTo>
                  <a:pt x="409035" y="4610505"/>
                </a:lnTo>
                <a:cubicBezTo>
                  <a:pt x="356036" y="4580701"/>
                  <a:pt x="323193" y="4521201"/>
                  <a:pt x="330424" y="4456977"/>
                </a:cubicBezTo>
                <a:lnTo>
                  <a:pt x="728323" y="923308"/>
                </a:lnTo>
                <a:cubicBezTo>
                  <a:pt x="737965" y="837677"/>
                  <a:pt x="815200" y="776076"/>
                  <a:pt x="900831" y="785718"/>
                </a:cubicBezTo>
                <a:close/>
                <a:moveTo>
                  <a:pt x="4029357" y="663301"/>
                </a:moveTo>
                <a:lnTo>
                  <a:pt x="4029357" y="663302"/>
                </a:lnTo>
                <a:cubicBezTo>
                  <a:pt x="4114988" y="672944"/>
                  <a:pt x="4176589" y="750179"/>
                  <a:pt x="4166947" y="835810"/>
                </a:cubicBezTo>
                <a:lnTo>
                  <a:pt x="3769047" y="4369479"/>
                </a:lnTo>
                <a:cubicBezTo>
                  <a:pt x="3761815" y="4433702"/>
                  <a:pt x="3716563" y="4484409"/>
                  <a:pt x="3658263" y="4501680"/>
                </a:cubicBezTo>
                <a:lnTo>
                  <a:pt x="3596540" y="4507069"/>
                </a:lnTo>
                <a:lnTo>
                  <a:pt x="3537560" y="4488089"/>
                </a:lnTo>
                <a:cubicBezTo>
                  <a:pt x="3484561" y="4458285"/>
                  <a:pt x="3451719" y="4398784"/>
                  <a:pt x="3458950" y="4334561"/>
                </a:cubicBezTo>
                <a:lnTo>
                  <a:pt x="3856849" y="800892"/>
                </a:lnTo>
                <a:cubicBezTo>
                  <a:pt x="3866491" y="715261"/>
                  <a:pt x="3943726" y="653659"/>
                  <a:pt x="4029357" y="663301"/>
                </a:cubicBezTo>
                <a:close/>
                <a:moveTo>
                  <a:pt x="3264927" y="577225"/>
                </a:moveTo>
                <a:lnTo>
                  <a:pt x="3264927" y="577226"/>
                </a:lnTo>
                <a:cubicBezTo>
                  <a:pt x="3350558" y="586869"/>
                  <a:pt x="3412159" y="664104"/>
                  <a:pt x="3402517" y="749734"/>
                </a:cubicBezTo>
                <a:lnTo>
                  <a:pt x="3004617" y="4283403"/>
                </a:lnTo>
                <a:cubicBezTo>
                  <a:pt x="2997385" y="4347626"/>
                  <a:pt x="2952133" y="4398333"/>
                  <a:pt x="2893833" y="4415604"/>
                </a:cubicBezTo>
                <a:lnTo>
                  <a:pt x="2832110" y="4420993"/>
                </a:lnTo>
                <a:lnTo>
                  <a:pt x="2773130" y="4402013"/>
                </a:lnTo>
                <a:cubicBezTo>
                  <a:pt x="2720131" y="4372209"/>
                  <a:pt x="2687288" y="4312708"/>
                  <a:pt x="2694520" y="4248485"/>
                </a:cubicBezTo>
                <a:lnTo>
                  <a:pt x="3092419" y="714816"/>
                </a:lnTo>
                <a:cubicBezTo>
                  <a:pt x="3102061" y="629185"/>
                  <a:pt x="3179296" y="567583"/>
                  <a:pt x="3264927" y="577225"/>
                </a:cubicBezTo>
                <a:close/>
                <a:moveTo>
                  <a:pt x="2500497" y="491149"/>
                </a:moveTo>
                <a:lnTo>
                  <a:pt x="2500497" y="491149"/>
                </a:lnTo>
                <a:cubicBezTo>
                  <a:pt x="2586128" y="500792"/>
                  <a:pt x="2647729" y="578027"/>
                  <a:pt x="2638087" y="663657"/>
                </a:cubicBezTo>
                <a:lnTo>
                  <a:pt x="2240187" y="4197326"/>
                </a:lnTo>
                <a:cubicBezTo>
                  <a:pt x="2232955" y="4261549"/>
                  <a:pt x="2187703" y="4312256"/>
                  <a:pt x="2129403" y="4329527"/>
                </a:cubicBezTo>
                <a:lnTo>
                  <a:pt x="2067680" y="4334916"/>
                </a:lnTo>
                <a:lnTo>
                  <a:pt x="2008700" y="4315936"/>
                </a:lnTo>
                <a:cubicBezTo>
                  <a:pt x="1955701" y="4286132"/>
                  <a:pt x="1922859" y="4226631"/>
                  <a:pt x="1930090" y="4162408"/>
                </a:cubicBezTo>
                <a:lnTo>
                  <a:pt x="2327989" y="628739"/>
                </a:lnTo>
                <a:cubicBezTo>
                  <a:pt x="2337631" y="543108"/>
                  <a:pt x="2414866" y="481506"/>
                  <a:pt x="2500497" y="491149"/>
                </a:cubicBezTo>
                <a:close/>
                <a:moveTo>
                  <a:pt x="1736069" y="405073"/>
                </a:moveTo>
                <a:lnTo>
                  <a:pt x="1736069" y="405074"/>
                </a:lnTo>
                <a:cubicBezTo>
                  <a:pt x="1821700" y="414716"/>
                  <a:pt x="1883301" y="491951"/>
                  <a:pt x="1873659" y="577581"/>
                </a:cubicBezTo>
                <a:lnTo>
                  <a:pt x="1475760" y="4111250"/>
                </a:lnTo>
                <a:cubicBezTo>
                  <a:pt x="1468528" y="4175473"/>
                  <a:pt x="1423275" y="4226180"/>
                  <a:pt x="1364976" y="4243451"/>
                </a:cubicBezTo>
                <a:lnTo>
                  <a:pt x="1303253" y="4248840"/>
                </a:lnTo>
                <a:lnTo>
                  <a:pt x="1244273" y="4229860"/>
                </a:lnTo>
                <a:cubicBezTo>
                  <a:pt x="1191274" y="4200056"/>
                  <a:pt x="1158431" y="4140555"/>
                  <a:pt x="1165662" y="4076332"/>
                </a:cubicBezTo>
                <a:lnTo>
                  <a:pt x="1563561" y="542663"/>
                </a:lnTo>
                <a:cubicBezTo>
                  <a:pt x="1573203" y="457032"/>
                  <a:pt x="1650438" y="395431"/>
                  <a:pt x="1736069" y="405073"/>
                </a:cubicBezTo>
                <a:close/>
                <a:moveTo>
                  <a:pt x="1335829" y="360004"/>
                </a:moveTo>
                <a:lnTo>
                  <a:pt x="1335829" y="360006"/>
                </a:lnTo>
                <a:cubicBezTo>
                  <a:pt x="1421460" y="369648"/>
                  <a:pt x="1483061" y="446883"/>
                  <a:pt x="1473419" y="532514"/>
                </a:cubicBezTo>
                <a:lnTo>
                  <a:pt x="1075520" y="4066182"/>
                </a:lnTo>
                <a:cubicBezTo>
                  <a:pt x="1068288" y="4130405"/>
                  <a:pt x="1023035" y="4181112"/>
                  <a:pt x="964736" y="4198383"/>
                </a:cubicBezTo>
                <a:lnTo>
                  <a:pt x="903013" y="4203772"/>
                </a:lnTo>
                <a:lnTo>
                  <a:pt x="844033" y="4184792"/>
                </a:lnTo>
                <a:cubicBezTo>
                  <a:pt x="791034" y="4154988"/>
                  <a:pt x="758191" y="4095488"/>
                  <a:pt x="765422" y="4031264"/>
                </a:cubicBezTo>
                <a:lnTo>
                  <a:pt x="1163321" y="497595"/>
                </a:lnTo>
                <a:cubicBezTo>
                  <a:pt x="1172963" y="411964"/>
                  <a:pt x="1250198" y="350363"/>
                  <a:pt x="1335829" y="360004"/>
                </a:cubicBezTo>
                <a:close/>
                <a:moveTo>
                  <a:pt x="571400" y="273929"/>
                </a:moveTo>
                <a:lnTo>
                  <a:pt x="571400" y="273930"/>
                </a:lnTo>
                <a:cubicBezTo>
                  <a:pt x="657031" y="283572"/>
                  <a:pt x="718632" y="360807"/>
                  <a:pt x="708990" y="446438"/>
                </a:cubicBezTo>
                <a:lnTo>
                  <a:pt x="311090" y="3980106"/>
                </a:lnTo>
                <a:cubicBezTo>
                  <a:pt x="303858" y="4044329"/>
                  <a:pt x="258606" y="4095036"/>
                  <a:pt x="200306" y="4112307"/>
                </a:cubicBezTo>
                <a:lnTo>
                  <a:pt x="138583" y="4117696"/>
                </a:lnTo>
                <a:lnTo>
                  <a:pt x="79603" y="4098716"/>
                </a:lnTo>
                <a:cubicBezTo>
                  <a:pt x="26604" y="4068912"/>
                  <a:pt x="-6239" y="4009411"/>
                  <a:pt x="993" y="3945188"/>
                </a:cubicBezTo>
                <a:lnTo>
                  <a:pt x="398892" y="411519"/>
                </a:lnTo>
                <a:cubicBezTo>
                  <a:pt x="408534" y="325888"/>
                  <a:pt x="485769" y="264287"/>
                  <a:pt x="571400" y="273929"/>
                </a:cubicBezTo>
                <a:close/>
                <a:moveTo>
                  <a:pt x="2168629" y="993"/>
                </a:moveTo>
                <a:lnTo>
                  <a:pt x="2168629" y="995"/>
                </a:lnTo>
                <a:cubicBezTo>
                  <a:pt x="2254260" y="10637"/>
                  <a:pt x="2315861" y="87872"/>
                  <a:pt x="2306219" y="173503"/>
                </a:cubicBezTo>
                <a:lnTo>
                  <a:pt x="1908320" y="3707171"/>
                </a:lnTo>
                <a:cubicBezTo>
                  <a:pt x="1901088" y="3771394"/>
                  <a:pt x="1855835" y="3822101"/>
                  <a:pt x="1797536" y="3839372"/>
                </a:cubicBezTo>
                <a:lnTo>
                  <a:pt x="1735813" y="3844761"/>
                </a:lnTo>
                <a:lnTo>
                  <a:pt x="1676833" y="3825781"/>
                </a:lnTo>
                <a:cubicBezTo>
                  <a:pt x="1623834" y="3795977"/>
                  <a:pt x="1590991" y="3736477"/>
                  <a:pt x="1598222" y="3672253"/>
                </a:cubicBezTo>
                <a:lnTo>
                  <a:pt x="1996121" y="138584"/>
                </a:lnTo>
                <a:cubicBezTo>
                  <a:pt x="2005763" y="52953"/>
                  <a:pt x="2082998" y="-8648"/>
                  <a:pt x="2168629" y="993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20910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ckup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4613294" y="3521499"/>
            <a:ext cx="2919622" cy="510335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402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cku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117796" y="1670709"/>
            <a:ext cx="1991302" cy="349735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5582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cku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7341086" y="3187793"/>
            <a:ext cx="2908549" cy="184708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4" name="Picture Placeholder 1"/>
          <p:cNvSpPr>
            <a:spLocks noGrp="1"/>
          </p:cNvSpPr>
          <p:nvPr>
            <p:ph type="pic" sz="quarter" idx="24"/>
          </p:nvPr>
        </p:nvSpPr>
        <p:spPr>
          <a:xfrm>
            <a:off x="1930377" y="3187793"/>
            <a:ext cx="2908549" cy="184708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5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4452513" y="3544622"/>
            <a:ext cx="3281748" cy="207111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5496224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cku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5921829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 dirty="0"/>
          </a:p>
        </p:txBody>
      </p:sp>
      <p:sp>
        <p:nvSpPr>
          <p:cNvPr id="3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2232845" y="1935358"/>
            <a:ext cx="1464905" cy="2562502"/>
          </a:xfrm>
          <a:prstGeom prst="rect">
            <a:avLst/>
          </a:prstGeom>
          <a:pattFill prst="dashVert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Source Sans Pro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260609" y="2753345"/>
            <a:ext cx="3525238" cy="242668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140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cku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664846" y="1519761"/>
            <a:ext cx="1899862" cy="331447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2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463166" y="1438481"/>
            <a:ext cx="1991302" cy="349735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5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588712" y="1491715"/>
            <a:ext cx="2722520" cy="202891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5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581898" y="3520626"/>
            <a:ext cx="1921988" cy="1384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3858994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ckup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22"/>
          </p:nvPr>
        </p:nvSpPr>
        <p:spPr>
          <a:xfrm>
            <a:off x="7346032" y="1573578"/>
            <a:ext cx="5958777" cy="376320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4934432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907314"/>
            <a:ext cx="12192000" cy="950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"/>
          <p:cNvSpPr>
            <a:spLocks noGrp="1"/>
          </p:cNvSpPr>
          <p:nvPr>
            <p:ph type="pic" sz="quarter" idx="19"/>
          </p:nvPr>
        </p:nvSpPr>
        <p:spPr>
          <a:xfrm>
            <a:off x="1348958" y="5355771"/>
            <a:ext cx="1939959" cy="353220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993366" y="3933371"/>
            <a:ext cx="1939959" cy="354414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5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665070" y="5355771"/>
            <a:ext cx="1939959" cy="353220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6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9323126" y="3933371"/>
            <a:ext cx="1939959" cy="354414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38334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BA6A-A303-4098-AB6B-A6B7E02A42C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343B-922B-4700-A289-215A4726C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8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BA6A-A303-4098-AB6B-A6B7E02A42C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343B-922B-4700-A289-215A4726C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38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BA6A-A303-4098-AB6B-A6B7E02A42C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343B-922B-4700-A289-215A4726C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424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BA6A-A303-4098-AB6B-A6B7E02A42C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5343B-922B-4700-A289-215A4726C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55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1BA6A-A303-4098-AB6B-A6B7E02A42C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5343B-922B-4700-A289-215A4726C7EA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11"/>
          <p:cNvGrpSpPr/>
          <p:nvPr userDrawn="1"/>
        </p:nvGrpSpPr>
        <p:grpSpPr>
          <a:xfrm>
            <a:off x="9279654" y="6348357"/>
            <a:ext cx="1577804" cy="344213"/>
            <a:chOff x="5270589" y="6012181"/>
            <a:chExt cx="1577804" cy="344213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5270589" y="6017840"/>
              <a:ext cx="184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endParaRPr lang="en-US" sz="1600" spc="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663662" y="6012181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en-US" sz="1600" spc="4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0984678" y="6276302"/>
            <a:ext cx="431790" cy="410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1100" b="1" i="0" smtClean="0">
                <a:solidFill>
                  <a:schemeClr val="tx1"/>
                </a:solidFill>
                <a:latin typeface="+mj-lt"/>
                <a:ea typeface="Montserrat" charset="0"/>
                <a:cs typeface="Montserrat" charset="0"/>
              </a:rPr>
              <a:pPr algn="ctr"/>
              <a:t>‹#›</a:t>
            </a:fld>
            <a:endParaRPr lang="en-US" sz="1100" b="1" i="0" dirty="0">
              <a:solidFill>
                <a:schemeClr val="tx1"/>
              </a:solidFill>
              <a:latin typeface="+mj-lt"/>
              <a:ea typeface="Montserrat" charset="0"/>
              <a:cs typeface="Montserrat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298447" y="6353246"/>
            <a:ext cx="793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spc="400" dirty="0">
                <a:solidFill>
                  <a:schemeClr val="tx1"/>
                </a:solidFill>
                <a:latin typeface="+mj-lt"/>
              </a:rPr>
              <a:t>SLIDE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1052" y="6353246"/>
            <a:ext cx="14269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spc="400" dirty="0">
                <a:solidFill>
                  <a:schemeClr val="tx1"/>
                </a:solidFill>
                <a:latin typeface="+mj-lt"/>
              </a:rPr>
              <a:t>BY</a:t>
            </a:r>
            <a:r>
              <a:rPr lang="en-US" sz="1100" spc="400" baseline="0" dirty="0">
                <a:solidFill>
                  <a:schemeClr val="tx1"/>
                </a:solidFill>
                <a:latin typeface="+mj-lt"/>
              </a:rPr>
              <a:t> MIKOKIT</a:t>
            </a:r>
            <a:endParaRPr lang="en-US" sz="1100" spc="4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3" name="Group 20"/>
          <p:cNvGrpSpPr/>
          <p:nvPr userDrawn="1"/>
        </p:nvGrpSpPr>
        <p:grpSpPr>
          <a:xfrm>
            <a:off x="4840768" y="6245523"/>
            <a:ext cx="2684956" cy="369333"/>
            <a:chOff x="4768792" y="6219521"/>
            <a:chExt cx="2684956" cy="369333"/>
          </a:xfrm>
        </p:grpSpPr>
        <p:grpSp>
          <p:nvGrpSpPr>
            <p:cNvPr id="14" name="Group 9"/>
            <p:cNvGrpSpPr/>
            <p:nvPr userDrawn="1"/>
          </p:nvGrpSpPr>
          <p:grpSpPr>
            <a:xfrm>
              <a:off x="5418565" y="6219521"/>
              <a:ext cx="1339322" cy="369333"/>
              <a:chOff x="5567150" y="6153190"/>
              <a:chExt cx="1339322" cy="369333"/>
            </a:xfrm>
          </p:grpSpPr>
          <p:sp>
            <p:nvSpPr>
              <p:cNvPr id="17" name="TextBox 16"/>
              <p:cNvSpPr txBox="1"/>
              <p:nvPr userDrawn="1"/>
            </p:nvSpPr>
            <p:spPr>
              <a:xfrm>
                <a:off x="5567150" y="6153191"/>
                <a:ext cx="2859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Socialico" pitchFamily="2" charset="0"/>
                  </a:rPr>
                  <a:t>F</a:t>
                </a:r>
              </a:p>
            </p:txBody>
          </p:sp>
          <p:sp>
            <p:nvSpPr>
              <p:cNvPr id="18" name="TextBox 17"/>
              <p:cNvSpPr txBox="1"/>
              <p:nvPr userDrawn="1"/>
            </p:nvSpPr>
            <p:spPr>
              <a:xfrm>
                <a:off x="6063317" y="6153191"/>
                <a:ext cx="328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Socialico" pitchFamily="2" charset="0"/>
                  </a:rPr>
                  <a:t>I</a:t>
                </a:r>
              </a:p>
            </p:txBody>
          </p:sp>
          <p:sp>
            <p:nvSpPr>
              <p:cNvPr id="19" name="TextBox 18"/>
              <p:cNvSpPr txBox="1"/>
              <p:nvPr userDrawn="1"/>
            </p:nvSpPr>
            <p:spPr>
              <a:xfrm>
                <a:off x="6539352" y="6153190"/>
                <a:ext cx="367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Socialico" pitchFamily="2" charset="0"/>
                  </a:rPr>
                  <a:t>L</a:t>
                </a:r>
              </a:p>
            </p:txBody>
          </p:sp>
        </p:grpSp>
        <p:sp>
          <p:nvSpPr>
            <p:cNvPr id="15" name="TextBox 14"/>
            <p:cNvSpPr txBox="1"/>
            <p:nvPr userDrawn="1"/>
          </p:nvSpPr>
          <p:spPr>
            <a:xfrm>
              <a:off x="4768792" y="6281077"/>
              <a:ext cx="4251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spc="400" dirty="0">
                  <a:solidFill>
                    <a:schemeClr val="tx1"/>
                  </a:solidFill>
                  <a:latin typeface="+mj-lt"/>
                </a:rPr>
                <a:t>-[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7028631" y="6281077"/>
              <a:ext cx="4251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spc="400" dirty="0">
                  <a:solidFill>
                    <a:schemeClr val="tx1"/>
                  </a:solidFill>
                  <a:latin typeface="+mj-lt"/>
                </a:rPr>
                <a:t>]-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983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649" r:id="rId14"/>
    <p:sldLayoutId id="2147483651" r:id="rId15"/>
    <p:sldLayoutId id="2147483652" r:id="rId16"/>
    <p:sldLayoutId id="2147483654" r:id="rId17"/>
    <p:sldLayoutId id="2147483657" r:id="rId18"/>
    <p:sldLayoutId id="2147483699" r:id="rId19"/>
    <p:sldLayoutId id="2147483700" r:id="rId20"/>
    <p:sldLayoutId id="2147483658" r:id="rId21"/>
    <p:sldLayoutId id="2147483659" r:id="rId22"/>
    <p:sldLayoutId id="2147483660" r:id="rId23"/>
    <p:sldLayoutId id="2147483661" r:id="rId24"/>
    <p:sldLayoutId id="2147483662" r:id="rId25"/>
    <p:sldLayoutId id="2147483663" r:id="rId26"/>
    <p:sldLayoutId id="2147483664" r:id="rId27"/>
    <p:sldLayoutId id="2147483665" r:id="rId28"/>
    <p:sldLayoutId id="2147483667" r:id="rId29"/>
    <p:sldLayoutId id="2147483668" r:id="rId30"/>
    <p:sldLayoutId id="2147483669" r:id="rId31"/>
    <p:sldLayoutId id="2147483670" r:id="rId32"/>
    <p:sldLayoutId id="2147483671" r:id="rId33"/>
    <p:sldLayoutId id="2147483672" r:id="rId34"/>
    <p:sldLayoutId id="2147483675" r:id="rId35"/>
    <p:sldLayoutId id="2147483676" r:id="rId36"/>
    <p:sldLayoutId id="2147483677" r:id="rId37"/>
    <p:sldLayoutId id="2147483673" r:id="rId38"/>
    <p:sldLayoutId id="2147483674" r:id="rId39"/>
    <p:sldLayoutId id="2147483678" r:id="rId40"/>
    <p:sldLayoutId id="2147483679" r:id="rId41"/>
    <p:sldLayoutId id="2147483680" r:id="rId42"/>
    <p:sldLayoutId id="2147483681" r:id="rId43"/>
    <p:sldLayoutId id="2147483682" r:id="rId44"/>
    <p:sldLayoutId id="2147483683" r:id="rId45"/>
    <p:sldLayoutId id="2147483684" r:id="rId46"/>
    <p:sldLayoutId id="2147483685" r:id="rId47"/>
    <p:sldLayoutId id="2147483686" r:id="rId48"/>
    <p:sldLayoutId id="2147483687" r:id="rId49"/>
    <p:sldLayoutId id="2147483688" r:id="rId50"/>
    <p:sldLayoutId id="2147483689" r:id="rId51"/>
    <p:sldLayoutId id="2147483690" r:id="rId52"/>
    <p:sldLayoutId id="2147483692" r:id="rId53"/>
    <p:sldLayoutId id="2147483693" r:id="rId54"/>
    <p:sldLayoutId id="2147483694" r:id="rId55"/>
    <p:sldLayoutId id="2147483695" r:id="rId56"/>
    <p:sldLayoutId id="2147483696" r:id="rId57"/>
    <p:sldLayoutId id="2147483697" r:id="rId58"/>
    <p:sldLayoutId id="2147483698" r:id="rId5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934F432-F2E9-415B-90FF-791F89161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682" y="-6125"/>
            <a:ext cx="5704114" cy="685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6683" y="-7283"/>
            <a:ext cx="648788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4140000" algn="tl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264387" y="1594605"/>
            <a:ext cx="595642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400" b="1" dirty="0">
                <a:solidFill>
                  <a:schemeClr val="bg1"/>
                </a:solidFill>
                <a:latin typeface="+mj-lt"/>
              </a:rPr>
              <a:t>Публичная лекция на тему:</a:t>
            </a:r>
            <a:endParaRPr lang="en-US" sz="4400" b="1" dirty="0">
              <a:solidFill>
                <a:schemeClr val="bg1"/>
              </a:solidFill>
              <a:latin typeface="+mj-lt"/>
            </a:endParaRPr>
          </a:p>
          <a:p>
            <a:pPr algn="ctr">
              <a:spcAft>
                <a:spcPts val="1200"/>
              </a:spcAft>
            </a:pPr>
            <a:r>
              <a:rPr lang="ru-RU" sz="2800" b="1" dirty="0">
                <a:solidFill>
                  <a:schemeClr val="accent2"/>
                </a:solidFill>
                <a:latin typeface="+mj-lt"/>
              </a:rPr>
              <a:t>«Развитие личностного потенциала обучающегося посредством использования технологии развития критического мышления на уроках музыки»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624183" y="3071643"/>
            <a:ext cx="3952435" cy="166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2400" b="1" dirty="0">
                <a:solidFill>
                  <a:schemeClr val="tx1">
                    <a:alpha val="60000"/>
                  </a:schemeClr>
                </a:solidFill>
                <a:ea typeface="Source Sans Pro" charset="0"/>
                <a:cs typeface="Source Sans Pro" charset="0"/>
              </a:rPr>
              <a:t>Коровникова Диана Сергеевна </a:t>
            </a:r>
          </a:p>
          <a:p>
            <a:pPr algn="ctr">
              <a:lnSpc>
                <a:spcPct val="130000"/>
              </a:lnSpc>
            </a:pPr>
            <a:r>
              <a:rPr lang="ru-RU" sz="1600" b="1" dirty="0">
                <a:solidFill>
                  <a:schemeClr val="tx1">
                    <a:alpha val="60000"/>
                  </a:schemeClr>
                </a:solidFill>
                <a:ea typeface="Source Sans Pro" charset="0"/>
                <a:cs typeface="Source Sans Pro" charset="0"/>
              </a:rPr>
              <a:t>Учитель музыки </a:t>
            </a:r>
          </a:p>
          <a:p>
            <a:pPr algn="ctr">
              <a:lnSpc>
                <a:spcPct val="130000"/>
              </a:lnSpc>
            </a:pPr>
            <a:r>
              <a:rPr lang="ru-RU" sz="1600" b="1" dirty="0">
                <a:solidFill>
                  <a:schemeClr val="tx1">
                    <a:alpha val="60000"/>
                  </a:schemeClr>
                </a:solidFill>
                <a:ea typeface="Source Sans Pro" charset="0"/>
                <a:cs typeface="Source Sans Pro" charset="0"/>
              </a:rPr>
              <a:t>МОУ Константиновская СШ ТМР </a:t>
            </a:r>
            <a:endParaRPr lang="en-US" sz="1600" b="1" dirty="0">
              <a:solidFill>
                <a:schemeClr val="tx1">
                  <a:alpha val="60000"/>
                </a:schemeClr>
              </a:solidFill>
              <a:ea typeface="Source Sans Pro" charset="0"/>
              <a:cs typeface="Source Sans Pro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DDBB018-25EE-48F0-9368-DEF97203C7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t="4342" r="-28" b="45662"/>
          <a:stretch/>
        </p:blipFill>
        <p:spPr>
          <a:xfrm>
            <a:off x="8231534" y="381027"/>
            <a:ext cx="2737734" cy="257189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800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0AE8F0-0B58-4C4E-A3C5-A12E95A95471}"/>
              </a:ext>
            </a:extLst>
          </p:cNvPr>
          <p:cNvSpPr txBox="1"/>
          <p:nvPr/>
        </p:nvSpPr>
        <p:spPr>
          <a:xfrm>
            <a:off x="818601" y="276137"/>
            <a:ext cx="10554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000" b="1" i="1" dirty="0">
                <a:solidFill>
                  <a:schemeClr val="accent2"/>
                </a:solidFill>
                <a:latin typeface="+mj-lt"/>
              </a:rPr>
              <a:t>Этапы когнитивной деятельности личности</a:t>
            </a:r>
            <a:endParaRPr lang="en-US" sz="4000" b="1" i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F44154-4DE1-409C-801E-B6E0B84D407A}"/>
              </a:ext>
            </a:extLst>
          </p:cNvPr>
          <p:cNvSpPr txBox="1"/>
          <p:nvPr/>
        </p:nvSpPr>
        <p:spPr>
          <a:xfrm>
            <a:off x="2785513" y="984023"/>
            <a:ext cx="6620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000" b="1" i="1" dirty="0">
                <a:solidFill>
                  <a:schemeClr val="accent2"/>
                </a:solidFill>
                <a:latin typeface="+mj-lt"/>
              </a:rPr>
              <a:t>Стадия вызова</a:t>
            </a:r>
            <a:r>
              <a:rPr lang="en-US" sz="4000" b="1" i="1" dirty="0">
                <a:solidFill>
                  <a:schemeClr val="accent2"/>
                </a:solidFill>
                <a:latin typeface="+mj-lt"/>
              </a:rPr>
              <a:t>:</a:t>
            </a:r>
            <a:r>
              <a:rPr lang="ru-RU" sz="4000" b="1" i="1" dirty="0">
                <a:solidFill>
                  <a:schemeClr val="accent2"/>
                </a:solidFill>
                <a:latin typeface="+mj-lt"/>
              </a:rPr>
              <a:t> Ассоциации</a:t>
            </a:r>
            <a:endParaRPr lang="en-US" sz="4000" b="1" i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78E2AA-A449-4322-A453-C7A3D58F91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90" y="2399795"/>
            <a:ext cx="4876802" cy="27432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E923E8-C155-4E05-90D5-2E3467321E4C}"/>
              </a:ext>
            </a:extLst>
          </p:cNvPr>
          <p:cNvSpPr txBox="1"/>
          <p:nvPr/>
        </p:nvSpPr>
        <p:spPr>
          <a:xfrm>
            <a:off x="884344" y="5384689"/>
            <a:ext cx="4679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Урок в 6 классе «Старинный русский романс»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921579-CBDF-44C5-ACAA-B6AE973E0D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09" y="2399796"/>
            <a:ext cx="4995466" cy="2743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86A109-0A4F-487C-89C4-987B0D409A18}"/>
              </a:ext>
            </a:extLst>
          </p:cNvPr>
          <p:cNvSpPr txBox="1"/>
          <p:nvPr/>
        </p:nvSpPr>
        <p:spPr>
          <a:xfrm>
            <a:off x="6783032" y="5247617"/>
            <a:ext cx="4429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Урок в 8 классе «Музыкальные портреты А.П. Бородина в опере «Князь Игорь»</a:t>
            </a:r>
          </a:p>
        </p:txBody>
      </p:sp>
    </p:spTree>
    <p:extLst>
      <p:ext uri="{BB962C8B-B14F-4D97-AF65-F5344CB8AC3E}">
        <p14:creationId xmlns:p14="http://schemas.microsoft.com/office/powerpoint/2010/main" val="157778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0AE8F0-0B58-4C4E-A3C5-A12E95A95471}"/>
              </a:ext>
            </a:extLst>
          </p:cNvPr>
          <p:cNvSpPr txBox="1"/>
          <p:nvPr/>
        </p:nvSpPr>
        <p:spPr>
          <a:xfrm>
            <a:off x="818601" y="276137"/>
            <a:ext cx="10554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000" b="1" i="1" dirty="0">
                <a:solidFill>
                  <a:schemeClr val="accent2"/>
                </a:solidFill>
                <a:latin typeface="+mj-lt"/>
              </a:rPr>
              <a:t>Этапы когнитивной деятельности личности</a:t>
            </a:r>
            <a:endParaRPr lang="en-US" sz="4000" b="1" i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F44154-4DE1-409C-801E-B6E0B84D407A}"/>
              </a:ext>
            </a:extLst>
          </p:cNvPr>
          <p:cNvSpPr txBox="1"/>
          <p:nvPr/>
        </p:nvSpPr>
        <p:spPr>
          <a:xfrm>
            <a:off x="1335606" y="834663"/>
            <a:ext cx="9520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000" b="1" i="1" dirty="0">
                <a:solidFill>
                  <a:schemeClr val="accent2"/>
                </a:solidFill>
                <a:latin typeface="+mj-lt"/>
              </a:rPr>
              <a:t>Стадия осмысления</a:t>
            </a:r>
            <a:r>
              <a:rPr lang="en-US" sz="4000" b="1" i="1" dirty="0">
                <a:solidFill>
                  <a:schemeClr val="accent2"/>
                </a:solidFill>
                <a:latin typeface="+mj-lt"/>
              </a:rPr>
              <a:t>:</a:t>
            </a:r>
            <a:r>
              <a:rPr lang="ru-RU" sz="4000" b="1" i="1" dirty="0">
                <a:solidFill>
                  <a:schemeClr val="accent2"/>
                </a:solidFill>
                <a:latin typeface="+mj-lt"/>
              </a:rPr>
              <a:t> Кластер</a:t>
            </a:r>
            <a:endParaRPr lang="en-US" sz="4000" b="1" i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78E2AA-A449-4322-A453-C7A3D58F91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590" y="2399795"/>
            <a:ext cx="4876801" cy="2743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E923E8-C155-4E05-90D5-2E3467321E4C}"/>
              </a:ext>
            </a:extLst>
          </p:cNvPr>
          <p:cNvSpPr txBox="1"/>
          <p:nvPr/>
        </p:nvSpPr>
        <p:spPr>
          <a:xfrm>
            <a:off x="899337" y="5384689"/>
            <a:ext cx="4649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Работа ученицы 5 класса по теме «Виды оркестра»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921579-CBDF-44C5-ACAA-B6AE973E0D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7682952" y="1419534"/>
            <a:ext cx="2743200" cy="47037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86A109-0A4F-487C-89C4-987B0D409A18}"/>
              </a:ext>
            </a:extLst>
          </p:cNvPr>
          <p:cNvSpPr txBox="1"/>
          <p:nvPr/>
        </p:nvSpPr>
        <p:spPr>
          <a:xfrm>
            <a:off x="6609934" y="5353909"/>
            <a:ext cx="4889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Работа ученицы 8 класса по теме «Творчество отечественного композитора Г. В. Свиридова» </a:t>
            </a:r>
          </a:p>
        </p:txBody>
      </p:sp>
    </p:spTree>
    <p:extLst>
      <p:ext uri="{BB962C8B-B14F-4D97-AF65-F5344CB8AC3E}">
        <p14:creationId xmlns:p14="http://schemas.microsoft.com/office/powerpoint/2010/main" val="256511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0AE8F0-0B58-4C4E-A3C5-A12E95A95471}"/>
              </a:ext>
            </a:extLst>
          </p:cNvPr>
          <p:cNvSpPr txBox="1"/>
          <p:nvPr/>
        </p:nvSpPr>
        <p:spPr>
          <a:xfrm>
            <a:off x="818601" y="276137"/>
            <a:ext cx="10554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000" b="1" i="1" dirty="0">
                <a:solidFill>
                  <a:schemeClr val="accent2"/>
                </a:solidFill>
                <a:latin typeface="+mj-lt"/>
              </a:rPr>
              <a:t>Этапы когнитивной деятельности личности</a:t>
            </a:r>
            <a:endParaRPr lang="en-US" sz="4000" b="1" i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F44154-4DE1-409C-801E-B6E0B84D407A}"/>
              </a:ext>
            </a:extLst>
          </p:cNvPr>
          <p:cNvSpPr txBox="1"/>
          <p:nvPr/>
        </p:nvSpPr>
        <p:spPr>
          <a:xfrm>
            <a:off x="1335606" y="834663"/>
            <a:ext cx="95207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000" b="1" i="1" dirty="0">
                <a:solidFill>
                  <a:schemeClr val="accent2"/>
                </a:solidFill>
                <a:latin typeface="+mj-lt"/>
              </a:rPr>
              <a:t>Стадия рефлексии</a:t>
            </a:r>
            <a:r>
              <a:rPr lang="en-US" sz="4000" b="1" i="1" dirty="0">
                <a:solidFill>
                  <a:schemeClr val="accent2"/>
                </a:solidFill>
                <a:latin typeface="+mj-lt"/>
              </a:rPr>
              <a:t>:</a:t>
            </a:r>
            <a:r>
              <a:rPr lang="ru-RU" sz="4000" b="1" i="1" dirty="0">
                <a:solidFill>
                  <a:schemeClr val="accent2"/>
                </a:solidFill>
                <a:latin typeface="+mj-lt"/>
              </a:rPr>
              <a:t> Верные и неверные утверждения</a:t>
            </a:r>
            <a:endParaRPr lang="en-US" sz="4000" b="1" i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78E2AA-A449-4322-A453-C7A3D58F91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590" y="2399795"/>
            <a:ext cx="4876801" cy="27432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E923E8-C155-4E05-90D5-2E3467321E4C}"/>
              </a:ext>
            </a:extLst>
          </p:cNvPr>
          <p:cNvSpPr txBox="1"/>
          <p:nvPr/>
        </p:nvSpPr>
        <p:spPr>
          <a:xfrm>
            <a:off x="899337" y="5384689"/>
            <a:ext cx="4649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Проверочная работа в 6 классе по теме</a:t>
            </a:r>
            <a:r>
              <a:rPr lang="en-US" dirty="0"/>
              <a:t> </a:t>
            </a:r>
            <a:r>
              <a:rPr lang="ru-RU" dirty="0"/>
              <a:t>«Обобщение материала 1 четверти»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921579-CBDF-44C5-ACAA-B6AE973E0D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942" y="2399796"/>
            <a:ext cx="4876800" cy="2743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86A109-0A4F-487C-89C4-987B0D409A18}"/>
              </a:ext>
            </a:extLst>
          </p:cNvPr>
          <p:cNvSpPr txBox="1"/>
          <p:nvPr/>
        </p:nvSpPr>
        <p:spPr>
          <a:xfrm>
            <a:off x="6702689" y="5384689"/>
            <a:ext cx="4649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Проверочная работа в 7 классе по теме «Формирование русской классической школы. Опера М. И. Глинки «Иван Сусанин» </a:t>
            </a:r>
          </a:p>
        </p:txBody>
      </p:sp>
    </p:spTree>
    <p:extLst>
      <p:ext uri="{BB962C8B-B14F-4D97-AF65-F5344CB8AC3E}">
        <p14:creationId xmlns:p14="http://schemas.microsoft.com/office/powerpoint/2010/main" val="307066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0AE8F0-0B58-4C4E-A3C5-A12E95A95471}"/>
              </a:ext>
            </a:extLst>
          </p:cNvPr>
          <p:cNvSpPr txBox="1"/>
          <p:nvPr/>
        </p:nvSpPr>
        <p:spPr>
          <a:xfrm>
            <a:off x="818601" y="276137"/>
            <a:ext cx="10554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000" b="1" i="1" dirty="0">
                <a:solidFill>
                  <a:schemeClr val="accent2"/>
                </a:solidFill>
                <a:latin typeface="+mj-lt"/>
              </a:rPr>
              <a:t>Этапы когнитивной деятельности личности</a:t>
            </a:r>
            <a:endParaRPr lang="en-US" sz="4000" b="1" i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F44154-4DE1-409C-801E-B6E0B84D407A}"/>
              </a:ext>
            </a:extLst>
          </p:cNvPr>
          <p:cNvSpPr txBox="1"/>
          <p:nvPr/>
        </p:nvSpPr>
        <p:spPr>
          <a:xfrm>
            <a:off x="1335606" y="834663"/>
            <a:ext cx="9520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000" b="1" i="1" dirty="0">
                <a:solidFill>
                  <a:schemeClr val="accent2"/>
                </a:solidFill>
                <a:latin typeface="+mj-lt"/>
              </a:rPr>
              <a:t>Стадия рефлексии</a:t>
            </a:r>
            <a:r>
              <a:rPr lang="en-US" sz="4000" b="1" i="1" dirty="0">
                <a:solidFill>
                  <a:schemeClr val="accent2"/>
                </a:solidFill>
                <a:latin typeface="+mj-lt"/>
              </a:rPr>
              <a:t>:</a:t>
            </a:r>
            <a:r>
              <a:rPr lang="ru-RU" sz="4000" b="1" i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sz="4000" b="1" i="1" dirty="0" err="1">
                <a:solidFill>
                  <a:schemeClr val="accent2"/>
                </a:solidFill>
                <a:latin typeface="+mj-lt"/>
              </a:rPr>
              <a:t>Синквейн</a:t>
            </a:r>
            <a:endParaRPr lang="en-US" sz="4000" b="1" i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86A109-0A4F-487C-89C4-987B0D409A18}"/>
              </a:ext>
            </a:extLst>
          </p:cNvPr>
          <p:cNvSpPr txBox="1"/>
          <p:nvPr/>
        </p:nvSpPr>
        <p:spPr>
          <a:xfrm>
            <a:off x="7596587" y="3503232"/>
            <a:ext cx="3928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Групповая работа учеников 8 класса по теме «Оперный жанр в творчестве композитора </a:t>
            </a:r>
            <a:r>
              <a:rPr lang="en-US" dirty="0"/>
              <a:t>XIX </a:t>
            </a:r>
            <a:r>
              <a:rPr lang="ru-RU" dirty="0"/>
              <a:t>века Ж. Бизе»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AD8528-7254-40DD-AD3E-F701DC696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194" y="1542549"/>
            <a:ext cx="4767674" cy="484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4B9E54-4E73-41B4-83CB-EF74CA3C2877}"/>
              </a:ext>
            </a:extLst>
          </p:cNvPr>
          <p:cNvSpPr txBox="1"/>
          <p:nvPr/>
        </p:nvSpPr>
        <p:spPr>
          <a:xfrm>
            <a:off x="1733001" y="266612"/>
            <a:ext cx="8725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000" b="1" i="1" dirty="0">
                <a:solidFill>
                  <a:schemeClr val="accent2"/>
                </a:solidFill>
                <a:latin typeface="+mj-lt"/>
              </a:rPr>
              <a:t>Опрос учеников в целях получения обратной связи</a:t>
            </a:r>
            <a:endParaRPr lang="en-US" sz="4000" b="1" i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215273-372A-4642-B7BC-D0D5A2572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275" y="1795323"/>
            <a:ext cx="4572638" cy="27435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21F83E-04BC-4FFF-80AA-C1F6DB361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19" y="2629195"/>
            <a:ext cx="4572638" cy="27435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A65A2F-3DF1-4019-BB2B-C24B03386A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713" y="3705033"/>
            <a:ext cx="4572638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4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247280-5EEE-4396-9E8E-145C0E8F3AF0}"/>
              </a:ext>
            </a:extLst>
          </p:cNvPr>
          <p:cNvSpPr txBox="1"/>
          <p:nvPr/>
        </p:nvSpPr>
        <p:spPr>
          <a:xfrm>
            <a:off x="1733001" y="266612"/>
            <a:ext cx="8725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000" b="1" i="1" dirty="0">
                <a:solidFill>
                  <a:schemeClr val="accent2"/>
                </a:solidFill>
                <a:latin typeface="+mj-lt"/>
              </a:rPr>
              <a:t>Задачи, планируемые для осуществления в дальнейшем</a:t>
            </a:r>
            <a:r>
              <a:rPr lang="en-US" sz="4000" b="1" i="1" dirty="0">
                <a:solidFill>
                  <a:schemeClr val="accent2"/>
                </a:solidFill>
                <a:latin typeface="+mj-lt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31EFE2-57DF-4E35-A5E6-2AEECF3CB16E}"/>
              </a:ext>
            </a:extLst>
          </p:cNvPr>
          <p:cNvSpPr txBox="1"/>
          <p:nvPr/>
        </p:nvSpPr>
        <p:spPr>
          <a:xfrm>
            <a:off x="1069181" y="2604094"/>
            <a:ext cx="10053638" cy="1649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Улучшать навыки развития критического мышления.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Создавать новые приемы, опираясь на уникальные качества «звездочек» (учеников).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17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934F432-F2E9-415B-90FF-791F89161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682" y="-6125"/>
            <a:ext cx="5704114" cy="685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6683" y="-7283"/>
            <a:ext cx="648788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4140000" algn="tl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264387" y="1594605"/>
            <a:ext cx="595642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400" b="1" dirty="0">
                <a:solidFill>
                  <a:schemeClr val="bg1"/>
                </a:solidFill>
                <a:latin typeface="+mj-lt"/>
              </a:rPr>
              <a:t>Публичная лекция на тему:</a:t>
            </a:r>
            <a:endParaRPr lang="en-US" sz="4400" b="1" dirty="0">
              <a:solidFill>
                <a:schemeClr val="bg1"/>
              </a:solidFill>
              <a:latin typeface="+mj-lt"/>
            </a:endParaRPr>
          </a:p>
          <a:p>
            <a:pPr algn="ctr">
              <a:spcAft>
                <a:spcPts val="1200"/>
              </a:spcAft>
            </a:pPr>
            <a:r>
              <a:rPr lang="ru-RU" sz="2800" b="1" dirty="0">
                <a:solidFill>
                  <a:schemeClr val="accent2"/>
                </a:solidFill>
                <a:latin typeface="+mj-lt"/>
              </a:rPr>
              <a:t>«Развитие личностного потенциала обучающегося посредством использования технологии развития критического мышления на уроках музыки»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624183" y="3071643"/>
            <a:ext cx="3952435" cy="166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2400" b="1" dirty="0">
                <a:solidFill>
                  <a:schemeClr val="tx1">
                    <a:alpha val="60000"/>
                  </a:schemeClr>
                </a:solidFill>
                <a:ea typeface="Source Sans Pro" charset="0"/>
                <a:cs typeface="Source Sans Pro" charset="0"/>
              </a:rPr>
              <a:t>Коровникова Диана Сергеевна </a:t>
            </a:r>
          </a:p>
          <a:p>
            <a:pPr algn="ctr">
              <a:lnSpc>
                <a:spcPct val="130000"/>
              </a:lnSpc>
            </a:pPr>
            <a:r>
              <a:rPr lang="ru-RU" sz="1600" b="1" dirty="0">
                <a:solidFill>
                  <a:schemeClr val="tx1">
                    <a:alpha val="60000"/>
                  </a:schemeClr>
                </a:solidFill>
                <a:ea typeface="Source Sans Pro" charset="0"/>
                <a:cs typeface="Source Sans Pro" charset="0"/>
              </a:rPr>
              <a:t>Учитель музыки </a:t>
            </a:r>
          </a:p>
          <a:p>
            <a:pPr algn="ctr">
              <a:lnSpc>
                <a:spcPct val="130000"/>
              </a:lnSpc>
            </a:pPr>
            <a:r>
              <a:rPr lang="ru-RU" sz="1600" b="1" dirty="0">
                <a:solidFill>
                  <a:schemeClr val="tx1">
                    <a:alpha val="60000"/>
                  </a:schemeClr>
                </a:solidFill>
                <a:ea typeface="Source Sans Pro" charset="0"/>
                <a:cs typeface="Source Sans Pro" charset="0"/>
              </a:rPr>
              <a:t>МОУ Константиновская СШ ТМР </a:t>
            </a:r>
            <a:endParaRPr lang="en-US" sz="1600" b="1" dirty="0">
              <a:solidFill>
                <a:schemeClr val="tx1">
                  <a:alpha val="60000"/>
                </a:schemeClr>
              </a:solidFill>
              <a:ea typeface="Source Sans Pro" charset="0"/>
              <a:cs typeface="Source Sans Pro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DDBB018-25EE-48F0-9368-DEF97203C7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t="4342" r="-28" b="45662"/>
          <a:stretch/>
        </p:blipFill>
        <p:spPr>
          <a:xfrm>
            <a:off x="8231534" y="381027"/>
            <a:ext cx="2737734" cy="257189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8686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2568D40-D029-491A-949B-B2AD82885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21B25A-4AB2-47A0-8A1C-03ED536D608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6068" y="789933"/>
            <a:ext cx="2448862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AD1FCF9-BA3C-4D1D-8DB2-3AAE1E63AD07}"/>
              </a:ext>
            </a:extLst>
          </p:cNvPr>
          <p:cNvSpPr txBox="1"/>
          <p:nvPr/>
        </p:nvSpPr>
        <p:spPr>
          <a:xfrm>
            <a:off x="3330499" y="2804254"/>
            <a:ext cx="7680848" cy="1332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400" b="1" i="1" dirty="0">
                <a:solidFill>
                  <a:schemeClr val="bg1"/>
                </a:solidFill>
                <a:latin typeface="+mj-lt"/>
              </a:rPr>
              <a:t>:</a:t>
            </a:r>
            <a:r>
              <a:rPr lang="ru-RU" sz="2800" b="1" i="1" dirty="0">
                <a:solidFill>
                  <a:schemeClr val="accent2"/>
                </a:solidFill>
                <a:latin typeface="+mj-lt"/>
              </a:rPr>
              <a:t>«Послушайте! </a:t>
            </a:r>
          </a:p>
          <a:p>
            <a:pPr algn="ctr">
              <a:lnSpc>
                <a:spcPct val="80000"/>
              </a:lnSpc>
            </a:pPr>
            <a:r>
              <a:rPr lang="ru-RU" sz="2800" b="1" i="1" dirty="0">
                <a:solidFill>
                  <a:schemeClr val="accent2"/>
                </a:solidFill>
                <a:latin typeface="+mj-lt"/>
              </a:rPr>
              <a:t>Ведь, если звёзды зажигают</a:t>
            </a:r>
          </a:p>
          <a:p>
            <a:pPr algn="ctr">
              <a:lnSpc>
                <a:spcPct val="80000"/>
              </a:lnSpc>
            </a:pPr>
            <a:r>
              <a:rPr lang="ru-RU" sz="2800" b="1" i="1" dirty="0">
                <a:solidFill>
                  <a:schemeClr val="accent2"/>
                </a:solidFill>
                <a:latin typeface="+mj-lt"/>
              </a:rPr>
              <a:t>Значит — это кому-нибудь нужно?»</a:t>
            </a:r>
            <a:endParaRPr lang="en-US" sz="2800" b="1" i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338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2568D40-D029-491A-949B-B2AD82885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E68BF0-1F7D-4535-B4C4-460402025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84935A-DF30-470F-9AB1-F1A4F7EED7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762000"/>
            <a:ext cx="723900" cy="7239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7CD2C97-1EE5-4E21-AA94-76AA8384E8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1516">
            <a:off x="5531048" y="1828800"/>
            <a:ext cx="723900" cy="7239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D5A9D45-7C0E-4B27-AC70-21D87F3F4C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3678">
            <a:off x="2828924" y="4819650"/>
            <a:ext cx="723900" cy="7239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33D47DE-1F9B-48E8-95DF-93D44EA288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6653">
            <a:off x="7981948" y="3875866"/>
            <a:ext cx="723900" cy="7239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D1B4F78-CCFE-4281-8F32-120FE0265B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3678">
            <a:off x="10963273" y="4911323"/>
            <a:ext cx="723900" cy="7239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FDCB29C-0D59-46AA-BB95-8E64939E97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3678">
            <a:off x="9925049" y="1133934"/>
            <a:ext cx="723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3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2568D40-D029-491A-949B-B2AD82885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450" y="0"/>
            <a:ext cx="12262450" cy="704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 rot="2700000">
            <a:off x="1801356" y="981023"/>
            <a:ext cx="1828800" cy="1828800"/>
            <a:chOff x="2358572" y="1016001"/>
            <a:chExt cx="856342" cy="856342"/>
          </a:xfrm>
          <a:effectLst/>
        </p:grpSpPr>
        <p:cxnSp>
          <p:nvCxnSpPr>
            <p:cNvPr id="24" name="Straight Connector 23"/>
            <p:cNvCxnSpPr/>
            <p:nvPr/>
          </p:nvCxnSpPr>
          <p:spPr>
            <a:xfrm flipH="1">
              <a:off x="2786743" y="1016001"/>
              <a:ext cx="0" cy="856342"/>
            </a:xfrm>
            <a:prstGeom prst="line">
              <a:avLst/>
            </a:prstGeom>
            <a:ln w="317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>
              <a:off x="2786743" y="986972"/>
              <a:ext cx="0" cy="856342"/>
            </a:xfrm>
            <a:prstGeom prst="line">
              <a:avLst/>
            </a:prstGeom>
            <a:ln w="317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83AF2B-F563-44C7-9BD6-A096FA85C4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08" y="263367"/>
            <a:ext cx="3194777" cy="31121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45A24A1-0725-4290-ACCB-03389E18C3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546" y="48549"/>
            <a:ext cx="4015609" cy="307047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52C0C88-8E31-49C5-A6E2-09FAEA32927E}"/>
              </a:ext>
            </a:extLst>
          </p:cNvPr>
          <p:cNvSpPr txBox="1"/>
          <p:nvPr/>
        </p:nvSpPr>
        <p:spPr>
          <a:xfrm>
            <a:off x="22770" y="227093"/>
            <a:ext cx="6009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000" b="1" i="1" dirty="0">
                <a:solidFill>
                  <a:schemeClr val="accent2"/>
                </a:solidFill>
                <a:latin typeface="+mj-lt"/>
              </a:rPr>
              <a:t>Без знаний</a:t>
            </a:r>
            <a:endParaRPr lang="en-US" sz="4000" b="1" i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2AD247-D9C2-48A7-BD6F-5065EA2A3E75}"/>
              </a:ext>
            </a:extLst>
          </p:cNvPr>
          <p:cNvSpPr txBox="1"/>
          <p:nvPr/>
        </p:nvSpPr>
        <p:spPr>
          <a:xfrm>
            <a:off x="6721299" y="2857582"/>
            <a:ext cx="6009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000" b="1" i="1" dirty="0">
                <a:solidFill>
                  <a:schemeClr val="accent2"/>
                </a:solidFill>
                <a:latin typeface="+mj-lt"/>
              </a:rPr>
              <a:t> нет профессии!</a:t>
            </a:r>
            <a:endParaRPr lang="en-US" sz="4000" b="1" i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25BBD78-5A34-4243-8118-7F642BE59C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75" y="742109"/>
            <a:ext cx="2321566" cy="23518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3563"/>
            <a:ext cx="5038999" cy="2834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52C0C88-8E31-49C5-A6E2-09FAEA32927E}"/>
              </a:ext>
            </a:extLst>
          </p:cNvPr>
          <p:cNvSpPr txBox="1"/>
          <p:nvPr/>
        </p:nvSpPr>
        <p:spPr>
          <a:xfrm>
            <a:off x="-231711" y="3297124"/>
            <a:ext cx="7430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000" b="1" i="1" dirty="0">
                <a:solidFill>
                  <a:schemeClr val="accent2"/>
                </a:solidFill>
                <a:latin typeface="+mj-lt"/>
              </a:rPr>
              <a:t>Без умения делать выбор</a:t>
            </a:r>
            <a:endParaRPr lang="en-US" sz="4000" b="1" i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F8C76CF-4AF6-4ED6-B322-72AC4B142F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61" y="4411344"/>
            <a:ext cx="2721832" cy="171975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52C0C88-8E31-49C5-A6E2-09FAEA32927E}"/>
              </a:ext>
            </a:extLst>
          </p:cNvPr>
          <p:cNvSpPr txBox="1"/>
          <p:nvPr/>
        </p:nvSpPr>
        <p:spPr>
          <a:xfrm>
            <a:off x="5270710" y="6150114"/>
            <a:ext cx="6009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000" b="1" i="1" dirty="0">
                <a:solidFill>
                  <a:schemeClr val="accent2"/>
                </a:solidFill>
                <a:latin typeface="+mj-lt"/>
              </a:rPr>
              <a:t>Без коммуникации</a:t>
            </a:r>
            <a:endParaRPr lang="en-US" sz="4000" b="1" i="1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765318" y="1895423"/>
            <a:ext cx="1273681" cy="22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937225" y="2345765"/>
            <a:ext cx="10661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154725" y="2758070"/>
            <a:ext cx="1168434" cy="507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6895603" y="3172936"/>
            <a:ext cx="167349" cy="1055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76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1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31B1EC-F012-476F-AF51-B18655DFC505}"/>
              </a:ext>
            </a:extLst>
          </p:cNvPr>
          <p:cNvSpPr txBox="1"/>
          <p:nvPr/>
        </p:nvSpPr>
        <p:spPr>
          <a:xfrm>
            <a:off x="1971675" y="3300710"/>
            <a:ext cx="6934200" cy="1479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i="1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«Я могу ошибаться, и ты можешь ошибаться, но совместными усилиями мы можем постепенно приближаться к истине»</a:t>
            </a:r>
            <a:endParaRPr lang="ru-RU" sz="2800" b="1" i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FAA564-E55C-4C69-A9F7-BEDA1957AA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852">
            <a:off x="8554555" y="495300"/>
            <a:ext cx="2446822" cy="31360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3178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2568D40-D029-491A-949B-B2AD82885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2450" cy="704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30658" y="1806176"/>
            <a:ext cx="10401133" cy="389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ea typeface="Calibri" panose="020F0502020204030204" pitchFamily="34" charset="0"/>
              </a:rPr>
              <a:t>«...Целенаправленное, саморегулируемое суждение, результатом которого </a:t>
            </a:r>
            <a:br>
              <a:rPr lang="ru-RU" sz="2800" dirty="0">
                <a:solidFill>
                  <a:srgbClr val="000000"/>
                </a:solidFill>
                <a:ea typeface="Calibri" panose="020F0502020204030204" pitchFamily="34" charset="0"/>
              </a:rPr>
            </a:br>
            <a:r>
              <a:rPr lang="ru-RU" sz="2800" dirty="0">
                <a:solidFill>
                  <a:srgbClr val="000000"/>
                </a:solidFill>
                <a:ea typeface="Calibri" panose="020F0502020204030204" pitchFamily="34" charset="0"/>
              </a:rPr>
              <a:t>является интерпретация, анализ, оценка и выводы, а также объяснение тех фактических, концептуальных, методологических, </a:t>
            </a:r>
            <a:r>
              <a:rPr lang="ru-RU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критериальных</a:t>
            </a:r>
            <a:r>
              <a:rPr lang="ru-RU" sz="2800" dirty="0">
                <a:solidFill>
                  <a:srgbClr val="000000"/>
                </a:solidFill>
                <a:ea typeface="Calibri" panose="020F0502020204030204" pitchFamily="34" charset="0"/>
              </a:rPr>
              <a:t> оснований или контекстных факторов, на которых основано суждение».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ea typeface="Calibri" panose="020F0502020204030204" pitchFamily="34" charset="0"/>
              </a:rPr>
              <a:t>«Активное, настойчивое и тщательное рассмотрение любых убеждений </a:t>
            </a:r>
            <a:br>
              <a:rPr lang="ru-RU" sz="2800" dirty="0">
                <a:solidFill>
                  <a:srgbClr val="000000"/>
                </a:solidFill>
                <a:ea typeface="Calibri" panose="020F0502020204030204" pitchFamily="34" charset="0"/>
              </a:rPr>
            </a:br>
            <a:r>
              <a:rPr lang="ru-RU" sz="2800" dirty="0">
                <a:solidFill>
                  <a:srgbClr val="000000"/>
                </a:solidFill>
                <a:ea typeface="Calibri" panose="020F0502020204030204" pitchFamily="34" charset="0"/>
              </a:rPr>
              <a:t>или знаний в свете тех оснований, на которые они опираются, и дальнейших </a:t>
            </a:r>
            <a:br>
              <a:rPr lang="ru-RU" sz="2800" dirty="0">
                <a:solidFill>
                  <a:srgbClr val="000000"/>
                </a:solidFill>
                <a:ea typeface="Calibri" panose="020F0502020204030204" pitchFamily="34" charset="0"/>
              </a:rPr>
            </a:br>
            <a:r>
              <a:rPr lang="ru-RU" sz="2800" dirty="0">
                <a:solidFill>
                  <a:srgbClr val="000000"/>
                </a:solidFill>
                <a:ea typeface="Calibri" panose="020F0502020204030204" pitchFamily="34" charset="0"/>
              </a:rPr>
              <a:t>выводов, к которым они приводят».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3479" y="606621"/>
            <a:ext cx="98954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2"/>
                </a:solidFill>
                <a:latin typeface="+mj-lt"/>
                <a:cs typeface="Calibri Light" panose="020F0302020204030204" pitchFamily="34" charset="0"/>
              </a:rPr>
              <a:t>КРИТИЧЕСКОЕ МЫШЛЕНИЕ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E2568D40-D029-491A-949B-B2AD82885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25" y="0"/>
            <a:ext cx="12262450" cy="704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48256" y="2081449"/>
            <a:ext cx="9895490" cy="452788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dirty="0">
                <a:cs typeface="Times New Roman" panose="02020603050405020304" pitchFamily="18" charset="0"/>
              </a:rPr>
              <a:t>Анализ.</a:t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Умение находить связи между утверждениями, вопросами, аргументами.</a:t>
            </a:r>
          </a:p>
          <a:p>
            <a:pPr marL="514350" indent="-514350">
              <a:buAutoNum type="arabicPeriod"/>
            </a:pPr>
            <a:r>
              <a:rPr lang="ru-RU" dirty="0">
                <a:cs typeface="Times New Roman" panose="02020603050405020304" pitchFamily="18" charset="0"/>
              </a:rPr>
              <a:t>Оценка.</a:t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Умение оценивать надежность утверждений, убедительность доводов.</a:t>
            </a:r>
          </a:p>
          <a:p>
            <a:pPr marL="514350" indent="-514350">
              <a:buAutoNum type="arabicPeriod"/>
            </a:pPr>
            <a:r>
              <a:rPr lang="ru-RU" dirty="0">
                <a:cs typeface="Times New Roman" panose="02020603050405020304" pitchFamily="18" charset="0"/>
              </a:rPr>
              <a:t>Объяснение (аргументация).</a:t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Умение объяснять ход своих мыслей/методов, защищать свои выводы.</a:t>
            </a:r>
          </a:p>
          <a:p>
            <a:pPr marL="514350" indent="-514350">
              <a:buAutoNum type="arabicPeriod"/>
            </a:pPr>
            <a:r>
              <a:rPr lang="ru-RU" dirty="0">
                <a:cs typeface="Times New Roman" panose="02020603050405020304" pitchFamily="18" charset="0"/>
              </a:rPr>
              <a:t>Выведение гипотез (планирование решений). </a:t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Умение формировать гипотезы и самим делать выводы, обнаруживать нехватку информации.</a:t>
            </a:r>
          </a:p>
          <a:p>
            <a:pPr marL="514350" indent="-514350">
              <a:buAutoNum type="arabicPeriod"/>
            </a:pPr>
            <a:r>
              <a:rPr lang="ru-RU" dirty="0">
                <a:cs typeface="Times New Roman" panose="02020603050405020304" pitchFamily="18" charset="0"/>
              </a:rPr>
              <a:t>Саморегуляция (контроль). Рефлексия, самопроверка и коррекция.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48255" y="441423"/>
            <a:ext cx="98954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КЛЮЧЕВЫЕ КОМПЕТЕНЦИИ КРИТИЧЕСКОГО МЫШЛЕНИЯ</a:t>
            </a:r>
            <a:r>
              <a:rPr lang="ru-RU" b="1" i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Delphi Report, 1988 </a:t>
            </a:r>
            <a:r>
              <a:rPr lang="en-US" b="1" i="1" dirty="0">
                <a:latin typeface="+mj-lt"/>
              </a:rPr>
              <a:t/>
            </a:r>
            <a:br>
              <a:rPr lang="en-US" b="1" i="1" dirty="0">
                <a:latin typeface="+mj-lt"/>
              </a:rPr>
            </a:br>
            <a:endParaRPr lang="ru-RU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199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2568D40-D029-491A-949B-B2AD82885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 rot="2700000">
            <a:off x="1979173" y="1121046"/>
            <a:ext cx="1828800" cy="1828800"/>
            <a:chOff x="2358572" y="1016001"/>
            <a:chExt cx="856342" cy="856342"/>
          </a:xfrm>
          <a:effectLst/>
        </p:grpSpPr>
        <p:cxnSp>
          <p:nvCxnSpPr>
            <p:cNvPr id="24" name="Straight Connector 23"/>
            <p:cNvCxnSpPr/>
            <p:nvPr/>
          </p:nvCxnSpPr>
          <p:spPr>
            <a:xfrm flipH="1">
              <a:off x="2786743" y="1016001"/>
              <a:ext cx="0" cy="856342"/>
            </a:xfrm>
            <a:prstGeom prst="line">
              <a:avLst/>
            </a:prstGeom>
            <a:ln w="317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>
              <a:off x="2786743" y="986972"/>
              <a:ext cx="0" cy="856342"/>
            </a:xfrm>
            <a:prstGeom prst="line">
              <a:avLst/>
            </a:prstGeom>
            <a:ln w="317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5057FE4-88FF-4D39-A0B5-BF91C975DE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0" t="-437" r="12079" b="437"/>
          <a:stretch/>
        </p:blipFill>
        <p:spPr>
          <a:xfrm>
            <a:off x="994700" y="2143050"/>
            <a:ext cx="2737734" cy="2571897"/>
          </a:xfrm>
          <a:prstGeom prst="ellipse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2E729F5-136E-44E2-A6CC-451315B9F1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1" r="6965"/>
          <a:stretch/>
        </p:blipFill>
        <p:spPr>
          <a:xfrm>
            <a:off x="4727133" y="2143051"/>
            <a:ext cx="2737734" cy="2571897"/>
          </a:xfrm>
          <a:prstGeom prst="ellipse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3782644-3D2F-4D35-89F6-DB0B913DCE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9" r="12529"/>
          <a:stretch/>
        </p:blipFill>
        <p:spPr>
          <a:xfrm>
            <a:off x="8459566" y="2143050"/>
            <a:ext cx="2737734" cy="2571897"/>
          </a:xfrm>
          <a:prstGeom prst="ellipse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7696B9B-D5ED-4044-940F-3B07D0BB7E77}"/>
              </a:ext>
            </a:extLst>
          </p:cNvPr>
          <p:cNvSpPr txBox="1"/>
          <p:nvPr/>
        </p:nvSpPr>
        <p:spPr>
          <a:xfrm>
            <a:off x="3151677" y="476162"/>
            <a:ext cx="5888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000" b="1" i="1" dirty="0">
                <a:solidFill>
                  <a:schemeClr val="accent2"/>
                </a:solidFill>
                <a:latin typeface="+mj-lt"/>
              </a:rPr>
              <a:t>Это важные качества!</a:t>
            </a:r>
            <a:endParaRPr lang="en-US" sz="4000" b="1" i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503C10-24E0-4C9F-9B97-2B7C30123FBB}"/>
              </a:ext>
            </a:extLst>
          </p:cNvPr>
          <p:cNvSpPr txBox="1"/>
          <p:nvPr/>
        </p:nvSpPr>
        <p:spPr>
          <a:xfrm>
            <a:off x="1639575" y="5284464"/>
            <a:ext cx="1447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accent2"/>
                </a:solidFill>
              </a:rPr>
              <a:t>Трудолюбие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EE8AFE-2DEC-48D2-A21C-67699085739E}"/>
              </a:ext>
            </a:extLst>
          </p:cNvPr>
          <p:cNvSpPr txBox="1"/>
          <p:nvPr/>
        </p:nvSpPr>
        <p:spPr>
          <a:xfrm>
            <a:off x="5295854" y="5268665"/>
            <a:ext cx="1600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accent2"/>
                </a:solidFill>
              </a:rPr>
              <a:t>Сострадание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F1B069-C1A8-40B8-A3FA-B8CB115FE88E}"/>
              </a:ext>
            </a:extLst>
          </p:cNvPr>
          <p:cNvSpPr txBox="1"/>
          <p:nvPr/>
        </p:nvSpPr>
        <p:spPr>
          <a:xfrm>
            <a:off x="9028287" y="5257229"/>
            <a:ext cx="1600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accent2"/>
                </a:solidFill>
              </a:rPr>
              <a:t>Активность</a:t>
            </a:r>
          </a:p>
        </p:txBody>
      </p:sp>
    </p:spTree>
    <p:extLst>
      <p:ext uri="{BB962C8B-B14F-4D97-AF65-F5344CB8AC3E}">
        <p14:creationId xmlns:p14="http://schemas.microsoft.com/office/powerpoint/2010/main" val="106625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E044A9E1-1010-4E5F-8994-CC8D1011EA9E}"/>
              </a:ext>
            </a:extLst>
          </p:cNvPr>
          <p:cNvSpPr/>
          <p:nvPr/>
        </p:nvSpPr>
        <p:spPr>
          <a:xfrm>
            <a:off x="4255339" y="2791203"/>
            <a:ext cx="3681322" cy="148438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endParaRPr lang="ru-RU" sz="3200" b="1" i="1" dirty="0">
              <a:solidFill>
                <a:schemeClr val="accent2"/>
              </a:solidFill>
              <a:latin typeface="+mj-lt"/>
            </a:endParaRPr>
          </a:p>
          <a:p>
            <a:pPr algn="ctr">
              <a:lnSpc>
                <a:spcPct val="80000"/>
              </a:lnSpc>
            </a:pPr>
            <a:r>
              <a:rPr lang="ru-RU" sz="3200" b="1" i="1" dirty="0">
                <a:solidFill>
                  <a:schemeClr val="accent2"/>
                </a:solidFill>
                <a:latin typeface="+mj-lt"/>
              </a:rPr>
              <a:t>Современный урок</a:t>
            </a:r>
            <a:endParaRPr lang="en-US" sz="3200" b="1" i="1" dirty="0">
              <a:solidFill>
                <a:schemeClr val="accent2"/>
              </a:solidFill>
              <a:latin typeface="+mj-lt"/>
            </a:endParaRPr>
          </a:p>
          <a:p>
            <a:pPr algn="ctr"/>
            <a:endParaRPr lang="ru-RU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C1F63762-0691-4CC6-9232-9E216992FE40}"/>
              </a:ext>
            </a:extLst>
          </p:cNvPr>
          <p:cNvSpPr/>
          <p:nvPr/>
        </p:nvSpPr>
        <p:spPr>
          <a:xfrm>
            <a:off x="1752600" y="643604"/>
            <a:ext cx="4200526" cy="1590675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Р</a:t>
            </a:r>
            <a:r>
              <a:rPr lang="ru-RU" sz="2400" b="1" i="1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азвитие личностного потенциала ученика</a:t>
            </a:r>
            <a:endParaRPr lang="ru-RU" sz="2400" b="1" i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D72494A7-E917-45FE-AFA2-1AEB9EFDD26C}"/>
              </a:ext>
            </a:extLst>
          </p:cNvPr>
          <p:cNvSpPr/>
          <p:nvPr/>
        </p:nvSpPr>
        <p:spPr>
          <a:xfrm>
            <a:off x="6877050" y="1080796"/>
            <a:ext cx="4200526" cy="1590675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У</a:t>
            </a:r>
            <a:r>
              <a:rPr lang="ru-RU" sz="2400" b="1" i="1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глубленное и осмысленное усвоение знаний </a:t>
            </a:r>
            <a:endParaRPr lang="ru-RU" sz="3200" b="1" i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4C4EA981-B2FB-473F-AB77-012C2D655524}"/>
              </a:ext>
            </a:extLst>
          </p:cNvPr>
          <p:cNvSpPr/>
          <p:nvPr/>
        </p:nvSpPr>
        <p:spPr>
          <a:xfrm>
            <a:off x="54813" y="3480248"/>
            <a:ext cx="4131513" cy="1590675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Анализ собственных выводов</a:t>
            </a:r>
            <a:endParaRPr lang="ru-RU" sz="2400" b="1" i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48C59AD7-DA4E-4E3D-962D-EA616A6A0EF0}"/>
              </a:ext>
            </a:extLst>
          </p:cNvPr>
          <p:cNvSpPr/>
          <p:nvPr/>
        </p:nvSpPr>
        <p:spPr>
          <a:xfrm>
            <a:off x="7803311" y="3689988"/>
            <a:ext cx="4200526" cy="1590675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Соотношение с общепринятыми нормами</a:t>
            </a:r>
            <a:endParaRPr lang="ru-RU" sz="2400" b="1" i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CA933CAA-347A-4989-B106-D92C1FCBA07C}"/>
              </a:ext>
            </a:extLst>
          </p:cNvPr>
          <p:cNvSpPr/>
          <p:nvPr/>
        </p:nvSpPr>
        <p:spPr>
          <a:xfrm>
            <a:off x="3805150" y="5059311"/>
            <a:ext cx="4200526" cy="1590675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Познавательная активность и креативность</a:t>
            </a:r>
            <a:endParaRPr lang="ru-RU" sz="2400" b="1" i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228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2792</TotalTime>
  <Words>904</Words>
  <Application>Microsoft Office PowerPoint</Application>
  <PresentationFormat>Широкоэкранный</PresentationFormat>
  <Paragraphs>84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Lato Light</vt:lpstr>
      <vt:lpstr>Montserrat</vt:lpstr>
      <vt:lpstr>Socialico</vt:lpstr>
      <vt:lpstr>Source Sans Pro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Windows User</cp:lastModifiedBy>
  <cp:revision>216</cp:revision>
  <dcterms:created xsi:type="dcterms:W3CDTF">2016-11-12T04:56:49Z</dcterms:created>
  <dcterms:modified xsi:type="dcterms:W3CDTF">2021-11-16T06:44:37Z</dcterms:modified>
</cp:coreProperties>
</file>