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Source Sans Pro" charset="0"/>
      <p:regular r:id="rId20"/>
      <p:bold r:id="rId21"/>
      <p:italic r:id="rId22"/>
      <p:boldItalic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PT Sans Narrow" charset="-52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570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168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2049e1e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2049e1e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2049e1e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2049e1e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2049e1e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2049e1e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1f916cba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1f916cba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1f916cba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1f916cba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f916cba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f916cba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1f916cba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1f916cba7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f916cba7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1f916cba7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f916cba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f916cba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1f916cba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1f916cba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1f916cba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1f916cba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1f916cba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1f916cba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1f916cba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1f916cba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2049e1e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2049e1e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1f916cba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1f916cba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2049e1e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2049e1e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materialy-mo/2017/12/06/ispolzovanie-tsifrovyh-obrazovatelnyh-resursov-v-nachalno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ites.google.com/site/webquest444/home" TargetMode="External"/><Relationship Id="rId5" Type="http://schemas.openxmlformats.org/officeDocument/2006/relationships/hyperlink" Target="https://centr-yk.jimdofree.com/%D0%BE%D0%B1%D1%80%D0%B0%D0%B7%D0%BE%D0%B2%D0%B0%D1%82%D0%B5%D0%BB%D1%8C%D0%BD%D1%8B%D0%B9-web-%D0%BA%D0%B2%D0%B5%D1%81%D1%82/" TargetMode="External"/><Relationship Id="rId4" Type="http://schemas.openxmlformats.org/officeDocument/2006/relationships/hyperlink" Target="https://infourok.ru/ispolzovanie-cifrovyh-obrazovatelnyh-resursov-v-nachalnoj-shkole-4912401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1226658/%D1%80%D1%83%D1%81%D1%81%D0%BA%D0%B8%D0%B9-%D1%8F%D0%B7%D1%8B%D0%BA" TargetMode="External"/><Relationship Id="rId3" Type="http://schemas.openxmlformats.org/officeDocument/2006/relationships/hyperlink" Target="https://blog.learme.ru/2017/08/11/%D0%BD%D0%B8%D1%88%D0%B0-%D0%BE%D0%BD%D0%BB%D0%B0%D0%B9%D0%BD-%D1%88%D0%BA%D0%BE%D0%BB%D1%8B-%D0%B2%D1%8B%D0%B1%D1%80%D0%B0%D1%82%D1%8C/" TargetMode="External"/><Relationship Id="rId7" Type="http://schemas.openxmlformats.org/officeDocument/2006/relationships/hyperlink" Target="http://neizved-gal-internet.blogspo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asha00.blogspot.com/p/blog-page_62.html" TargetMode="External"/><Relationship Id="rId5" Type="http://schemas.openxmlformats.org/officeDocument/2006/relationships/hyperlink" Target="https://sites.google.com/site/vinnipuhipodhodas/home" TargetMode="External"/><Relationship Id="rId4" Type="http://schemas.openxmlformats.org/officeDocument/2006/relationships/hyperlink" Target="https://sites.google.com/site/prikluceniavtrehkorolevstvah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3650" y="231901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Использование цифровых образовательных ресурсов в начальной школе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5373800" y="4183900"/>
            <a:ext cx="3447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Подготовила: Арефьева Елизавета Викторовна, учитель начальных классов МОУ СШ №3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Игра “Найди слово”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75" y="1266324"/>
            <a:ext cx="6287923" cy="35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Игра “Колесо фортуны”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963" y="1266323"/>
            <a:ext cx="6094074" cy="34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Игры на сортировку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350" y="1295713"/>
            <a:ext cx="5769800" cy="324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создания и использования необходимо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642850"/>
            <a:ext cx="85206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доступ к компьютеру;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 подключения к Интернету; 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адрес электронной почты.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625" y="3084347"/>
            <a:ext cx="4356675" cy="17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Уроки с использованием ЦОР позволяют учителю максимально эффективно вовлекать ребенка в учебно-познавательный процесс.</a:t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772" y="2571750"/>
            <a:ext cx="2824324" cy="18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Используемые ресурсы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ЦОР в начальной школе </a:t>
            </a:r>
            <a:r>
              <a:rPr lang="ru" sz="5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https://nsportal.ru/nachalnaya-shkola/materialy-mo/2017/12/06/ispolzovanie-tsifrovyh-obrazovatelnyh-resursov-v-nachalnoy</a:t>
            </a:r>
            <a:endParaRPr sz="5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ЦОР в начальной школе </a:t>
            </a:r>
            <a:r>
              <a:rPr lang="ru" sz="5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https://infourok.ru/ispolzovanie-cifrovyh-obrazovatelnyh-resursov-v-nachalnoj-shkole-4912401.html</a:t>
            </a:r>
            <a:endParaRPr sz="5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ru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веб-квестов на уроках в начальной школе </a:t>
            </a:r>
            <a:r>
              <a:rPr lang="ru" sz="5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https://centr-yk.jimdofree.com/%D0%BE%D0%B1%D1%80%D0%B0%D0%B7%D0%BE%D0%B2%D0%B0%D1%82%D0%B5%D0%BB%D1%8C%D0%BD%D1%8B%D0%B9-web-%D0%BA%D0%B2%D0%B5%D1%81%D1%82/</a:t>
            </a:r>
            <a:endParaRPr sz="55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5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Веб-квест </a:t>
            </a:r>
            <a:r>
              <a:rPr lang="ru" sz="55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https://www.sites.google.com/site/webquest444/home</a:t>
            </a:r>
            <a:endParaRPr sz="5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5912" algn="l" rtl="0">
              <a:lnSpc>
                <a:spcPct val="1381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5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Образовательный web-квест https://centr-yk.jimdofree.com/%D0%BE%D0%B1%D1%80%D0%B0%D0%B7%D0%BE%D0%B2%D0%B0%D1%82%D0%B5%D0%BB%D1%8C%D0%BD%D1%8B%D0%B9-web-%D0%BA%D0%B2%D0%B5%D1%81%D1%82/</a:t>
            </a:r>
            <a:endParaRPr sz="55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5717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Используемые ресурсы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</a:rPr>
              <a:t>6. Картинки</a:t>
            </a:r>
            <a:r>
              <a:rPr lang="ru" sz="1900"/>
              <a:t> </a:t>
            </a: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oogle.com/url?sa=i&amp;url=https%3A%2F%2Fblog.learme.ru%2F2017%2F08%2F11%2F%25D0%25BD%25D0%25B8%25D1%2588%25D0%25B0-%25D0%25BE%25D0%25BD%25D0%25BB%25D0%25B0%25D0%25B9%25D0%25BD-%25D1%2588%25D0%25BA%25D0%25BE%25D0%25BB%25D1%258B-%25D0%25B2%25D1%258B%25D0%25B1%25D1%2580%25D0%25B0%25D1%2582%25D1%258C%2F&amp;psig=AOvVaw2CdinqUTBTQN8P4vhuu20X&amp;ust=1637112622011000&amp;source=images&amp;cd=vfe&amp;ved=0CAwQjhxqFwoTCIixn_Xdm_QCFQAAAAAdAAAAABAD</a:t>
            </a:r>
            <a:endParaRPr sz="19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Google. Поиск</a:t>
            </a:r>
            <a:endParaRPr sz="19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Сайты с квестами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https://sites.google.com/site/prikluceniavtrehkorolevstvah/home</a:t>
            </a:r>
            <a:endParaRPr sz="184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https://sites.google.com/site/vinnipuhipodhodas/home</a:t>
            </a:r>
            <a:endParaRPr sz="184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http://pasha00.blogspot.com/p/blog-page_62.html</a:t>
            </a:r>
            <a:endParaRPr sz="184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http://neizved-gal-internet.blogspot.com/</a:t>
            </a:r>
            <a:endParaRPr sz="25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4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https://wordwall.net/resource/1226658/русский-язык</a:t>
            </a:r>
            <a:endParaRPr sz="25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4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Дети в современном обществе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075" y="1896675"/>
            <a:ext cx="4750850" cy="26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Цифровые образовательные ресурсы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  <a:endParaRPr sz="19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550" y="3083099"/>
            <a:ext cx="2909524" cy="18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373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Зачем нужно применение ЦОР учителю?</a:t>
            </a:r>
            <a:endParaRPr sz="560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экономия времени на уроке;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глубина погружения в материал;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повышенная мотивация обучения;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одновременного использования аудио-, видео-, мультимедиа- материалов;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ru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привлечение разных видов деятельности: мыслить, спорить, рассуждать.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даёт ЦОР ученику?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содействует росту успеваемости учащихся по предмету;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позволяет учащимся проявить себя в новой роли;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формирует навыки самостоятельной продуктивной деятельности;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способствует созданию ситуации успеха для каждого ученика.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делает занятия интересными и развивает мотивацию.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учащиеся начинают работать более творчески и становятся уверенными в себе.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Образовательные проекты и программы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Учи.ру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Инфоурок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«Российская электронная школа»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InternetUrok.ru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ЯНДЕКС.Учебник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774" y="1266325"/>
            <a:ext cx="2389174" cy="17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825" y="2290750"/>
            <a:ext cx="2533075" cy="14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378" y="3653333"/>
            <a:ext cx="2637172" cy="12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6463" y="3815400"/>
            <a:ext cx="2286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577" y="3571950"/>
            <a:ext cx="2713998" cy="142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Формы активизации учебной деятельности учащихся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Викторины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Веб-квесты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Игры ( “Найди слово”, “Колесо фортуны”, “Своя игра” и др.)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Квизы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latin typeface="Open Sans"/>
                <a:ea typeface="Open Sans"/>
                <a:cs typeface="Open Sans"/>
                <a:sym typeface="Open Sans"/>
              </a:rPr>
              <a:t>Образовательный Веб-квест</a:t>
            </a:r>
            <a:r>
              <a:rPr lang="ru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это сайт в Интернете, с которым работают учащиеся, выполняя ту или иную учебную задачу. </a:t>
            </a:r>
            <a:endParaRPr sz="2500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8550" y="2353575"/>
            <a:ext cx="4244749" cy="243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Викторины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игры, состоящие в том, что участники должны отвечать на ряд заданных вопросов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350" y="2003298"/>
            <a:ext cx="5215299" cy="29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Экран (16:9)</PresentationFormat>
  <Paragraphs>57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Source Sans Pro</vt:lpstr>
      <vt:lpstr>Open Sans</vt:lpstr>
      <vt:lpstr>PT Sans Narrow</vt:lpstr>
      <vt:lpstr>Times New Roman</vt:lpstr>
      <vt:lpstr>Tropic</vt:lpstr>
      <vt:lpstr>Использование цифровых образовательных ресурсов в начальной школе</vt:lpstr>
      <vt:lpstr>Дети в современном обществе</vt:lpstr>
      <vt:lpstr>Цифровые образовательные ресурсы</vt:lpstr>
      <vt:lpstr>Зачем нужно применение ЦОР учителю?</vt:lpstr>
      <vt:lpstr>Что даёт ЦОР ученику?</vt:lpstr>
      <vt:lpstr>Образовательные проекты и программы</vt:lpstr>
      <vt:lpstr>Формы активизации учебной деятельности учащихся</vt:lpstr>
      <vt:lpstr>Образовательный Веб-квест </vt:lpstr>
      <vt:lpstr>Викторины</vt:lpstr>
      <vt:lpstr>Игра “Найди слово”</vt:lpstr>
      <vt:lpstr>Игра “Колесо фортуны”</vt:lpstr>
      <vt:lpstr>Игры на сортировку</vt:lpstr>
      <vt:lpstr>Для создания и использования необходимо</vt:lpstr>
      <vt:lpstr>Презентация PowerPoint</vt:lpstr>
      <vt:lpstr>Спасибо за внимание!</vt:lpstr>
      <vt:lpstr>Используемые ресурсы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образовательных ресурсов в начальной школе</dc:title>
  <dc:creator>ti</dc:creator>
  <cp:lastModifiedBy>ti</cp:lastModifiedBy>
  <cp:revision>1</cp:revision>
  <dcterms:modified xsi:type="dcterms:W3CDTF">2021-11-16T10:34:46Z</dcterms:modified>
</cp:coreProperties>
</file>