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4" r:id="rId4"/>
    <p:sldId id="257" r:id="rId5"/>
    <p:sldId id="260" r:id="rId6"/>
    <p:sldId id="258" r:id="rId7"/>
    <p:sldId id="265" r:id="rId8"/>
    <p:sldId id="263" r:id="rId9"/>
    <p:sldId id="259" r:id="rId10"/>
    <p:sldId id="262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FA57-20D0-4509-8FCE-78D859599D6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5618-000A-42D6-AA9F-0ECC7E549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5618-000A-42D6-AA9F-0ECC7E5490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8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5618-000A-42D6-AA9F-0ECC7E5490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F7D89A-E10E-4C81-9917-F2A5FC3938D9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35AE4F-3E2C-4A40-B44E-BB5E198ED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выявления и поддержки талантливых детей в школе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57638"/>
            <a:ext cx="7772400" cy="1199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Климова Ольга Игоревна,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заместитель директора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МОУ СШ №6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459840"/>
          </a:xfrm>
        </p:spPr>
        <p:txBody>
          <a:bodyPr/>
          <a:lstStyle/>
          <a:p>
            <a:r>
              <a:rPr lang="ru-RU" dirty="0" smtClean="0"/>
              <a:t>повышение профессионального мастерства учителей и наставников через курсовую подготовку, </a:t>
            </a:r>
          </a:p>
          <a:p>
            <a:r>
              <a:rPr lang="ru-RU" dirty="0" smtClean="0"/>
              <a:t>обеспечение высококачественного содержания образовательных программ,</a:t>
            </a:r>
          </a:p>
          <a:p>
            <a:r>
              <a:rPr lang="ru-RU" dirty="0" smtClean="0"/>
              <a:t>внедрение современных средств обучения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овершенствование профессиональных качеств учителя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0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44824"/>
            <a:ext cx="42979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79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Концепция общенациональной системы</a:t>
            </a:r>
          </a:p>
          <a:p>
            <a:pPr marL="0" indent="0">
              <a:buNone/>
            </a:pPr>
            <a:r>
              <a:rPr lang="ru-RU" dirty="0" smtClean="0"/>
              <a:t>выявления и развития молодых талантов, </a:t>
            </a:r>
            <a:r>
              <a:rPr lang="ru-RU" i="1" dirty="0" smtClean="0"/>
              <a:t>утвержденная Президентом Российской Федерации Д.А. Медведевым 3 апреля 2012 г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«Каждый человек талантлив…»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1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максимального разнообразия предоставленных возможностей </a:t>
            </a:r>
            <a:r>
              <a:rPr lang="ru-RU" dirty="0" smtClean="0"/>
              <a:t>для развития личности</a:t>
            </a:r>
          </a:p>
          <a:p>
            <a:r>
              <a:rPr lang="ru-RU" dirty="0"/>
              <a:t>Принцип </a:t>
            </a:r>
            <a:r>
              <a:rPr lang="ru-RU" dirty="0" smtClean="0"/>
              <a:t>индивидуализации обучения</a:t>
            </a:r>
          </a:p>
          <a:p>
            <a:r>
              <a:rPr lang="ru-RU" dirty="0"/>
              <a:t>Принцип свободы выбора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и выявление одаренных детей</a:t>
            </a:r>
          </a:p>
          <a:p>
            <a:r>
              <a:rPr lang="ru-RU" dirty="0" smtClean="0"/>
              <a:t>поддержка и развитие одаренных детей</a:t>
            </a:r>
          </a:p>
          <a:p>
            <a:r>
              <a:rPr lang="ru-RU" dirty="0" smtClean="0"/>
              <a:t>поощрение и стимулирование одаренных обучающихся</a:t>
            </a:r>
          </a:p>
          <a:p>
            <a:r>
              <a:rPr lang="ru-RU" dirty="0" smtClean="0"/>
              <a:t>совершенствование профессиональных качеств учителя</a:t>
            </a:r>
          </a:p>
          <a:p>
            <a:r>
              <a:rPr lang="ru-RU" dirty="0" smtClean="0"/>
              <a:t>работа с родителями</a:t>
            </a:r>
          </a:p>
          <a:p>
            <a:r>
              <a:rPr lang="ru-RU" dirty="0"/>
              <a:t>в</a:t>
            </a:r>
            <a:r>
              <a:rPr lang="ru-RU" dirty="0" smtClean="0"/>
              <a:t>заимодействие ОУ с другими структурами социума для создания благоприятных условий развития одаренности условий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9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42" y="-491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одаренных детей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27105" r="34575" b="9083"/>
          <a:stretch/>
        </p:blipFill>
        <p:spPr bwMode="auto">
          <a:xfrm>
            <a:off x="251520" y="1124744"/>
            <a:ext cx="86694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олимпиады</a:t>
            </a:r>
          </a:p>
          <a:p>
            <a:r>
              <a:rPr lang="ru-RU" dirty="0" smtClean="0"/>
              <a:t>конкурсы, интеллектуальные игры, викторины</a:t>
            </a:r>
          </a:p>
          <a:p>
            <a:r>
              <a:rPr lang="ru-RU" dirty="0" smtClean="0"/>
              <a:t>проектная деятельность обучающихся</a:t>
            </a:r>
          </a:p>
          <a:p>
            <a:r>
              <a:rPr lang="ru-RU" dirty="0" smtClean="0"/>
              <a:t>научно-исследовательская деятельность обучающихся</a:t>
            </a:r>
          </a:p>
          <a:p>
            <a:r>
              <a:rPr lang="ru-RU" dirty="0" smtClean="0"/>
              <a:t>внеклассные мероприятия</a:t>
            </a:r>
          </a:p>
          <a:p>
            <a:r>
              <a:rPr lang="ru-RU" dirty="0" smtClean="0"/>
              <a:t>портфолио обучающихся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314"/>
            <a:ext cx="3449517" cy="2587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0540"/>
            <a:ext cx="3840518" cy="2560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8" y="459014"/>
            <a:ext cx="3491877" cy="2618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83" y="3356992"/>
            <a:ext cx="3449517" cy="2587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28" y="1268760"/>
            <a:ext cx="3413793" cy="2560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59014"/>
            <a:ext cx="3491879" cy="26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развития способностей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7080" r="1701" b="4163"/>
          <a:stretch/>
        </p:blipFill>
        <p:spPr bwMode="auto">
          <a:xfrm>
            <a:off x="251521" y="1412776"/>
            <a:ext cx="5040560" cy="38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87" y="3140968"/>
            <a:ext cx="4673511" cy="31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3633212"/>
            <a:ext cx="2283718" cy="30449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4824536" cy="5328592"/>
          </a:xfrm>
        </p:spPr>
        <p:txBody>
          <a:bodyPr/>
          <a:lstStyle/>
          <a:p>
            <a:r>
              <a:rPr lang="ru-RU" dirty="0" smtClean="0"/>
              <a:t>Стенд «Олимп успеха»</a:t>
            </a:r>
          </a:p>
          <a:p>
            <a:endParaRPr lang="ru-RU" dirty="0"/>
          </a:p>
          <a:p>
            <a:r>
              <a:rPr lang="ru-RU" dirty="0" smtClean="0"/>
              <a:t>Церемония награждения лучших учеников «Олимп успеха»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Поощрение талантливых детей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0249"/>
            <a:ext cx="3491880" cy="2327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3491880" cy="232792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319464" y="3501008"/>
            <a:ext cx="4824536" cy="301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Школьная газета «Олимпия»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1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4ed5c6ddf8d79ae96296b63c96b9b64cee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313</TotalTime>
  <Words>171</Words>
  <Application>Microsoft Office PowerPoint</Application>
  <PresentationFormat>Экран (4:3)</PresentationFormat>
  <Paragraphs>40</Paragraphs>
  <Slides>11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Система выявления и поддержки талантливых детей в школе</vt:lpstr>
      <vt:lpstr>«Каждый человек талантлив…»</vt:lpstr>
      <vt:lpstr>Принципы</vt:lpstr>
      <vt:lpstr>Направления работы</vt:lpstr>
      <vt:lpstr>Выявление одаренных детей</vt:lpstr>
      <vt:lpstr>Формы работы</vt:lpstr>
      <vt:lpstr>Презентация PowerPoint</vt:lpstr>
      <vt:lpstr>Создание условий для развития способностей</vt:lpstr>
      <vt:lpstr>Поощрение талантливых детей</vt:lpstr>
      <vt:lpstr>Совершенствование профессиональных качеств учителя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выявления и поддержки талантливых детей в школе</dc:title>
  <dc:creator>Ольга</dc:creator>
  <cp:lastModifiedBy>МОУ СШ №6</cp:lastModifiedBy>
  <cp:revision>21</cp:revision>
  <dcterms:created xsi:type="dcterms:W3CDTF">2016-09-20T16:02:41Z</dcterms:created>
  <dcterms:modified xsi:type="dcterms:W3CDTF">2016-09-21T10:35:23Z</dcterms:modified>
</cp:coreProperties>
</file>