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3" r:id="rId3"/>
    <p:sldId id="284" r:id="rId4"/>
    <p:sldId id="282" r:id="rId5"/>
    <p:sldId id="285" r:id="rId6"/>
    <p:sldId id="288" r:id="rId7"/>
    <p:sldId id="294" r:id="rId8"/>
    <p:sldId id="289" r:id="rId9"/>
    <p:sldId id="256" r:id="rId10"/>
    <p:sldId id="257" r:id="rId11"/>
    <p:sldId id="296" r:id="rId12"/>
    <p:sldId id="258" r:id="rId13"/>
    <p:sldId id="300" r:id="rId14"/>
    <p:sldId id="290" r:id="rId15"/>
    <p:sldId id="295" r:id="rId16"/>
    <p:sldId id="270" r:id="rId17"/>
    <p:sldId id="297" r:id="rId18"/>
    <p:sldId id="278" r:id="rId19"/>
    <p:sldId id="260" r:id="rId20"/>
    <p:sldId id="264" r:id="rId21"/>
    <p:sldId id="263" r:id="rId22"/>
    <p:sldId id="262" r:id="rId23"/>
    <p:sldId id="299" r:id="rId24"/>
    <p:sldId id="298" r:id="rId25"/>
    <p:sldId id="286" r:id="rId26"/>
    <p:sldId id="287" r:id="rId27"/>
    <p:sldId id="26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E0C8C-6E3F-47DC-9F0D-6739236B5D83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D66-8173-4864-819C-EABCA1486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16832"/>
            <a:ext cx="6348413" cy="2274168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 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Презентация из опыта работы </a:t>
            </a:r>
            <a:b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«У меня это хорошо получается</a:t>
            </a: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8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effectLst/>
                <a:latin typeface="Arial" pitchFamily="34" charset="0"/>
                <a:cs typeface="Arial" pitchFamily="34" charset="0"/>
              </a:rPr>
            </a:b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267200"/>
            <a:ext cx="7613600" cy="1322040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Миронова </a:t>
            </a:r>
            <a:r>
              <a:rPr lang="ru-R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Елисавета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Васил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ьевна, 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музыкальный руководитель</a:t>
            </a:r>
            <a:endParaRPr lang="ru-RU" sz="24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МДОУ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етский сад №27 «Цветик-семицветик»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6" name="Picture 7" descr="1534745768_debu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286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9632" y="548680"/>
            <a:ext cx="573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Муниципальный этап 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Всероссийского конкурса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«Педагогический дебют – 2019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Посиделки «Покров»</a:t>
            </a:r>
            <a:endParaRPr lang="ru-RU" sz="3200" b="1" dirty="0"/>
          </a:p>
        </p:txBody>
      </p:sp>
      <p:pic>
        <p:nvPicPr>
          <p:cNvPr id="4" name="Picture 2" descr="G:\эссе\Миронова Е.В. (3)\Елисавете\IMG_3008.JPG"/>
          <p:cNvPicPr>
            <a:picLocks noChangeAspect="1" noChangeArrowheads="1"/>
          </p:cNvPicPr>
          <p:nvPr/>
        </p:nvPicPr>
        <p:blipFill>
          <a:blip r:embed="rId2" cstate="print"/>
          <a:srcRect l="6699" t="18821" r="29182" b="3343"/>
          <a:stretch>
            <a:fillRect/>
          </a:stretch>
        </p:blipFill>
        <p:spPr bwMode="auto">
          <a:xfrm>
            <a:off x="4139952" y="1772816"/>
            <a:ext cx="4745445" cy="4320480"/>
          </a:xfrm>
          <a:prstGeom prst="rect">
            <a:avLst/>
          </a:prstGeom>
          <a:noFill/>
        </p:spPr>
      </p:pic>
      <p:pic>
        <p:nvPicPr>
          <p:cNvPr id="6" name="Picture 2" descr="https://pp.userapi.com/c851220/v851220510/2ea7b/sZaba3jqfU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Посиделки «Покров»</a:t>
            </a:r>
            <a:endParaRPr lang="ru-RU" sz="3200" dirty="0"/>
          </a:p>
        </p:txBody>
      </p:sp>
      <p:pic>
        <p:nvPicPr>
          <p:cNvPr id="5123" name="Picture 3" descr="G:\Миронова Е.В. (3)\DvLybGnVc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5" y="1600200"/>
            <a:ext cx="80685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Посиделки «Покров»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s://pp.userapi.com/c849136/v849136513/151ac7/CyPyBTgCY9s.jpg"/>
          <p:cNvPicPr>
            <a:picLocks noChangeAspect="1" noChangeArrowheads="1"/>
          </p:cNvPicPr>
          <p:nvPr/>
        </p:nvPicPr>
        <p:blipFill rotWithShape="1">
          <a:blip r:embed="rId2" cstate="print"/>
          <a:srcRect l="1650" r="23119" b="21298"/>
          <a:stretch/>
        </p:blipFill>
        <p:spPr bwMode="auto">
          <a:xfrm>
            <a:off x="251520" y="2060848"/>
            <a:ext cx="4238589" cy="3325662"/>
          </a:xfrm>
          <a:prstGeom prst="rect">
            <a:avLst/>
          </a:prstGeom>
          <a:noFill/>
        </p:spPr>
      </p:pic>
      <p:pic>
        <p:nvPicPr>
          <p:cNvPr id="7170" name="Picture 2" descr="C:\Users\User\Desktop\Новая папка\157___10\IMG_3005.JPG"/>
          <p:cNvPicPr>
            <a:picLocks noChangeAspect="1" noChangeArrowheads="1"/>
          </p:cNvPicPr>
          <p:nvPr/>
        </p:nvPicPr>
        <p:blipFill>
          <a:blip r:embed="rId3" cstate="print"/>
          <a:srcRect l="9502" t="-2112" r="5882" b="17647"/>
          <a:stretch>
            <a:fillRect/>
          </a:stretch>
        </p:blipFill>
        <p:spPr bwMode="auto">
          <a:xfrm>
            <a:off x="4716016" y="1988840"/>
            <a:ext cx="424847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Праздник </a:t>
            </a:r>
            <a:b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«День семьи, любви и верности»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ХЗ\Сайт\НОВОСТИ\Семинар от 15.03\IMG_8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33" b="24544"/>
          <a:stretch>
            <a:fillRect/>
          </a:stretch>
        </p:blipFill>
        <p:spPr bwMode="auto">
          <a:xfrm rot="5400000">
            <a:off x="2141541" y="2331067"/>
            <a:ext cx="4819642" cy="3415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Праздник «День Матери»</a:t>
            </a: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026" name="Picture 2" descr="G:\Миронова Е.В. (3)\je3OyaZEHV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30" r="23147" b="24573"/>
          <a:stretch/>
        </p:blipFill>
        <p:spPr bwMode="auto">
          <a:xfrm>
            <a:off x="4788024" y="1844824"/>
            <a:ext cx="4212976" cy="26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Миронова Е.В. (3)\W51Wz_mYLh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r="11078" b="23678"/>
          <a:stretch/>
        </p:blipFill>
        <p:spPr bwMode="auto">
          <a:xfrm>
            <a:off x="251520" y="2536681"/>
            <a:ext cx="4407221" cy="26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Цветы для любимой мамочки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:\Миронова Е.В. (3)\DzUwzo2x7e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41" y="1600200"/>
            <a:ext cx="67363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Детский праздник «Рождество»</a:t>
            </a: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026" name="Picture 2" descr="https://pp.userapi.com/c850624/v850624879/97bd7/0LEuLhi2c4Y.jpg"/>
          <p:cNvPicPr>
            <a:picLocks noChangeAspect="1" noChangeArrowheads="1"/>
          </p:cNvPicPr>
          <p:nvPr/>
        </p:nvPicPr>
        <p:blipFill>
          <a:blip r:embed="rId2" cstate="print"/>
          <a:srcRect r="3390" b="16102"/>
          <a:stretch>
            <a:fillRect/>
          </a:stretch>
        </p:blipFill>
        <p:spPr bwMode="auto">
          <a:xfrm>
            <a:off x="251520" y="1556792"/>
            <a:ext cx="3847285" cy="4896544"/>
          </a:xfrm>
          <a:prstGeom prst="rect">
            <a:avLst/>
          </a:prstGeom>
          <a:noFill/>
        </p:spPr>
      </p:pic>
      <p:pic>
        <p:nvPicPr>
          <p:cNvPr id="6146" name="Picture 2" descr="C:\Users\User\Desktop\Новая папка\160___01\IMG_3778.JPG"/>
          <p:cNvPicPr>
            <a:picLocks noChangeAspect="1" noChangeArrowheads="1"/>
          </p:cNvPicPr>
          <p:nvPr/>
        </p:nvPicPr>
        <p:blipFill>
          <a:blip r:embed="rId3" cstate="print"/>
          <a:srcRect l="3838" r="20675"/>
          <a:stretch>
            <a:fillRect/>
          </a:stretch>
        </p:blipFill>
        <p:spPr bwMode="auto">
          <a:xfrm>
            <a:off x="4355976" y="1556792"/>
            <a:ext cx="4447619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Поздравляем мамочку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ая папка\158___11\IMG_3276.JPG"/>
          <p:cNvPicPr>
            <a:picLocks noChangeAspect="1" noChangeArrowheads="1"/>
          </p:cNvPicPr>
          <p:nvPr/>
        </p:nvPicPr>
        <p:blipFill>
          <a:blip r:embed="rId2" cstate="print"/>
          <a:srcRect l="46761" t="20413" r="23601" b="32765"/>
          <a:stretch>
            <a:fillRect/>
          </a:stretch>
        </p:blipFill>
        <p:spPr bwMode="auto">
          <a:xfrm>
            <a:off x="395536" y="2492896"/>
            <a:ext cx="3240360" cy="3839163"/>
          </a:xfrm>
          <a:prstGeom prst="rect">
            <a:avLst/>
          </a:prstGeom>
          <a:noFill/>
        </p:spPr>
      </p:pic>
      <p:pic>
        <p:nvPicPr>
          <p:cNvPr id="6" name="Picture 3" descr="F:\учеб.год 2015\през фото Новая папка\8_marta_w238_h1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-3961"/>
          <a:stretch>
            <a:fillRect/>
          </a:stretch>
        </p:blipFill>
        <p:spPr bwMode="auto">
          <a:xfrm>
            <a:off x="3923927" y="2492896"/>
            <a:ext cx="5089663" cy="3779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9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Arial Narrow" pitchFamily="34" charset="0"/>
              </a:rPr>
              <a:t>Праздник </a:t>
            </a:r>
            <a:br>
              <a:rPr lang="ru-RU" sz="36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Arial Narrow" pitchFamily="34" charset="0"/>
              </a:rPr>
              <a:t>«День Защитника Отечества»</a:t>
            </a:r>
            <a:endParaRPr lang="ru-RU" sz="3600" dirty="0"/>
          </a:p>
        </p:txBody>
      </p:sp>
      <p:pic>
        <p:nvPicPr>
          <p:cNvPr id="1026" name="Picture 2" descr="C:\Users\User\Desktop\новости(2)\на страницу новости События 2017\Русские богатыри, 23 февраля\DSC_0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11" t="17433" r="10586" b="3012"/>
          <a:stretch>
            <a:fillRect/>
          </a:stretch>
        </p:blipFill>
        <p:spPr bwMode="auto">
          <a:xfrm>
            <a:off x="395536" y="2204864"/>
            <a:ext cx="3851920" cy="3384375"/>
          </a:xfrm>
          <a:prstGeom prst="rect">
            <a:avLst/>
          </a:prstGeom>
          <a:noFill/>
        </p:spPr>
      </p:pic>
      <p:pic>
        <p:nvPicPr>
          <p:cNvPr id="1027" name="Picture 3" descr="C:\Users\User\Desktop\новости(2)\на страницу новости События 2017\Русские богатыри, 23 февраля\DSC_0237.JPG"/>
          <p:cNvPicPr>
            <a:picLocks noChangeAspect="1" noChangeArrowheads="1"/>
          </p:cNvPicPr>
          <p:nvPr/>
        </p:nvPicPr>
        <p:blipFill>
          <a:blip r:embed="rId3" cstate="print"/>
          <a:srcRect l="5113" t="18022" r="11686" b="1440"/>
          <a:stretch>
            <a:fillRect/>
          </a:stretch>
        </p:blipFill>
        <p:spPr bwMode="auto">
          <a:xfrm>
            <a:off x="4500562" y="2285992"/>
            <a:ext cx="4429156" cy="3205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Праздник  «День России»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pp.userapi.com/c849024/v849024723/13daac/ut7pSFk25rA.jpg"/>
          <p:cNvPicPr>
            <a:picLocks noChangeAspect="1" noChangeArrowheads="1"/>
          </p:cNvPicPr>
          <p:nvPr/>
        </p:nvPicPr>
        <p:blipFill rotWithShape="1">
          <a:blip r:embed="rId2" cstate="print"/>
          <a:srcRect l="8603" t="9896" r="16193" b="15952"/>
          <a:stretch/>
        </p:blipFill>
        <p:spPr bwMode="auto">
          <a:xfrm>
            <a:off x="1403648" y="1628800"/>
            <a:ext cx="6226629" cy="4604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Arial Narrow" pitchFamily="34" charset="0"/>
              </a:rPr>
              <a:t/>
            </a:r>
            <a:br>
              <a:rPr lang="ru-RU" sz="2700" b="1" i="1" dirty="0" smtClean="0">
                <a:latin typeface="Arial Narrow" pitchFamily="34" charset="0"/>
              </a:rPr>
            </a:br>
            <a:r>
              <a:rPr lang="ru-RU" sz="2700" b="1" i="1" dirty="0" smtClean="0">
                <a:latin typeface="Arial Narrow" pitchFamily="34" charset="0"/>
              </a:rPr>
              <a:t/>
            </a:r>
            <a:br>
              <a:rPr lang="ru-RU" sz="2700" b="1" i="1" dirty="0" smtClean="0">
                <a:latin typeface="Arial Narrow" pitchFamily="34" charset="0"/>
              </a:rPr>
            </a:br>
            <a:r>
              <a:rPr lang="ru-RU" sz="2700" b="1" i="1" dirty="0" smtClean="0">
                <a:latin typeface="Arial Narrow" pitchFamily="34" charset="0"/>
              </a:rPr>
              <a:t/>
            </a:r>
            <a:br>
              <a:rPr lang="ru-RU" sz="2700" b="1" i="1" dirty="0" smtClean="0">
                <a:latin typeface="Arial Narrow" pitchFamily="34" charset="0"/>
              </a:rPr>
            </a:b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Миронова </a:t>
            </a:r>
            <a:r>
              <a:rPr lang="ru-RU" sz="3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Елисавета</a:t>
            </a: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Васильевна,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музыкальный руководитель </a:t>
            </a:r>
            <a:b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МДОУ «Детский сад №27</a:t>
            </a:r>
            <a:b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«Цветик-семицветик» </a:t>
            </a:r>
            <a:r>
              <a:rPr lang="ru-RU" sz="3100" b="1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s://pp.userapi.com/c837521/v837521932/431b2/fYlvsmCFMq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725345" cy="467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 Narrow" pitchFamily="34" charset="0"/>
              </a:rPr>
              <a:t>Праздник «День Памяти и скорби»</a:t>
            </a:r>
            <a:endParaRPr lang="ru-RU" sz="36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2290" name="Picture 2" descr="https://pp.userapi.com/c847021/v847021723/1b9efa/lAPD_XV-b9k.jpg"/>
          <p:cNvPicPr>
            <a:picLocks noChangeAspect="1" noChangeArrowheads="1"/>
          </p:cNvPicPr>
          <p:nvPr/>
        </p:nvPicPr>
        <p:blipFill>
          <a:blip r:embed="rId2" cstate="print"/>
          <a:srcRect l="6604" t="1258" r="8491" b="13208"/>
          <a:stretch>
            <a:fillRect/>
          </a:stretch>
        </p:blipFill>
        <p:spPr bwMode="auto">
          <a:xfrm>
            <a:off x="1331640" y="1484784"/>
            <a:ext cx="648072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Праздник «День защиты детей»</a:t>
            </a: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pp.userapi.com/c847021/v847021723/1b9f03/sbJB_pja1b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628" y="1430778"/>
            <a:ext cx="6600732" cy="495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Праздник «День Победы»</a:t>
            </a:r>
            <a:endParaRPr lang="ru-RU" sz="3200" dirty="0"/>
          </a:p>
        </p:txBody>
      </p:sp>
      <p:pic>
        <p:nvPicPr>
          <p:cNvPr id="10242" name="Picture 2" descr="https://pp.userapi.com/c849024/v849024723/13da8a/6Pr0uBEg4Is.jpg"/>
          <p:cNvPicPr>
            <a:picLocks noChangeAspect="1" noChangeArrowheads="1"/>
          </p:cNvPicPr>
          <p:nvPr/>
        </p:nvPicPr>
        <p:blipFill rotWithShape="1">
          <a:blip r:embed="rId2" cstate="print"/>
          <a:srcRect l="13217" t="28304" r="21392" b="-5161"/>
          <a:stretch/>
        </p:blipFill>
        <p:spPr bwMode="auto">
          <a:xfrm>
            <a:off x="1403648" y="1513114"/>
            <a:ext cx="6063343" cy="5344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Акция «Бессмертный полк»</a:t>
            </a:r>
            <a:b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Инсценировка «Помощь раненому»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ХЗ\САЙТ май фото  (2)\9 мая, 2017, фото\DSC_0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21"/>
          <a:stretch>
            <a:fillRect/>
          </a:stretch>
        </p:blipFill>
        <p:spPr bwMode="auto">
          <a:xfrm>
            <a:off x="323528" y="2780928"/>
            <a:ext cx="3960440" cy="3024020"/>
          </a:xfrm>
          <a:prstGeom prst="rect">
            <a:avLst/>
          </a:prstGeom>
          <a:noFill/>
        </p:spPr>
      </p:pic>
      <p:pic>
        <p:nvPicPr>
          <p:cNvPr id="1027" name="Picture 3" descr="F:\ХЗ\САЙТ май фото  (2)\9 мая, 2017, фото\DSC_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828" y="2780928"/>
            <a:ext cx="4467156" cy="2970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Родители-активные участники праздников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731568" cy="263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96752"/>
            <a:ext cx="3978821" cy="25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982" r="8215" b="4049"/>
          <a:stretch/>
        </p:blipFill>
        <p:spPr>
          <a:xfrm>
            <a:off x="4788024" y="4019057"/>
            <a:ext cx="4032448" cy="255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F:\эссе\Миронова Е.В. (3)\Елисавете\Рисунок6.jpg"/>
          <p:cNvPicPr>
            <a:picLocks noChangeAspect="1" noChangeArrowheads="1"/>
          </p:cNvPicPr>
          <p:nvPr/>
        </p:nvPicPr>
        <p:blipFill rotWithShape="1">
          <a:blip r:embed="rId5" cstate="print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8" t="16327" r="4016" b="1"/>
          <a:stretch/>
        </p:blipFill>
        <p:spPr bwMode="auto">
          <a:xfrm>
            <a:off x="94656" y="1099173"/>
            <a:ext cx="4104456" cy="26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Музыкальные занятия</a:t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 детей консультационного пункта «Солнышко», не посещающих детский сад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esktop\Консультационный пункт  Солнышко\Фотоотчет консультационного пункта\Праздники муз.занятия  Смирнова Мария Александровна\IMG_8018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4167" b="25556"/>
          <a:stretch>
            <a:fillRect/>
          </a:stretch>
        </p:blipFill>
        <p:spPr bwMode="auto">
          <a:xfrm>
            <a:off x="611560" y="1700808"/>
            <a:ext cx="7902501" cy="4727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Участие в Торжественной церемонии награждения участников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конкурсов </a:t>
            </a:r>
            <a:b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«Воспитатель года» и «Учитель года»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4098" name="Picture 2" descr="G:\Миронова Е.В. (3)\c_2JUkt1w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79" y="1600200"/>
            <a:ext cx="68316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Мои первые успехи -</a:t>
            </a:r>
            <a:b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это  любовь и доверие моих дошколят и их родителей</a:t>
            </a: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4338" name="Picture 2" descr="https://pp.userapi.com/c846520/v846520823/1b6cfd/aB17mYZcXJ8.jpg"/>
          <p:cNvPicPr>
            <a:picLocks noChangeAspect="1" noChangeArrowheads="1"/>
          </p:cNvPicPr>
          <p:nvPr/>
        </p:nvPicPr>
        <p:blipFill>
          <a:blip r:embed="rId2" cstate="print"/>
          <a:srcRect r="8470" b="18150"/>
          <a:stretch>
            <a:fillRect/>
          </a:stretch>
        </p:blipFill>
        <p:spPr bwMode="auto">
          <a:xfrm>
            <a:off x="4499992" y="1700808"/>
            <a:ext cx="3744416" cy="4464496"/>
          </a:xfrm>
          <a:prstGeom prst="rect">
            <a:avLst/>
          </a:prstGeom>
          <a:noFill/>
        </p:spPr>
      </p:pic>
      <p:pic>
        <p:nvPicPr>
          <p:cNvPr id="5122" name="Picture 2" descr="C:\Users\User\Desktop\Новая папка\159___12\IMG_3473.JPG"/>
          <p:cNvPicPr>
            <a:picLocks noChangeAspect="1" noChangeArrowheads="1"/>
          </p:cNvPicPr>
          <p:nvPr/>
        </p:nvPicPr>
        <p:blipFill>
          <a:blip r:embed="rId3" cstate="print"/>
          <a:srcRect l="25071" t="25140" r="11831" b="9790"/>
          <a:stretch>
            <a:fillRect/>
          </a:stretch>
        </p:blipFill>
        <p:spPr bwMode="auto">
          <a:xfrm>
            <a:off x="683568" y="1772816"/>
            <a:ext cx="3168352" cy="4356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Мой девиз: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8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 Narrow" pitchFamily="34" charset="0"/>
              </a:rPr>
              <a:t>Славь профессию свою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 Narrow" pitchFamily="34" charset="0"/>
              </a:rPr>
              <a:t>праведным педагогическим трудом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 Narrow" pitchFamily="34" charset="0"/>
              </a:rPr>
              <a:t>во благо будущих поколений </a:t>
            </a:r>
            <a:endParaRPr lang="ru-RU" sz="36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</a:t>
            </a:r>
            <a:r>
              <a:rPr lang="ru-RU" sz="360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  </a:t>
            </a:r>
            <a:br>
              <a:rPr lang="ru-RU" sz="360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3610744" cy="4896544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endParaRPr lang="ru-RU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Ярославское музыкальное училище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имени Собинова,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год окончания -  2017 год</a:t>
            </a:r>
          </a:p>
          <a:p>
            <a:pPr algn="ctr">
              <a:spcAft>
                <a:spcPts val="0"/>
              </a:spcAft>
            </a:pPr>
            <a:endParaRPr 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Квалификация – </a:t>
            </a: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артист, преподаватель</a:t>
            </a:r>
          </a:p>
          <a:p>
            <a:endParaRPr lang="ru-RU" b="1" dirty="0"/>
          </a:p>
        </p:txBody>
      </p:sp>
      <p:pic>
        <p:nvPicPr>
          <p:cNvPr id="3074" name="Picture 2" descr="G:\Миронова Е.В. (3)\PpTU92UXVqk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44" y="1268760"/>
            <a:ext cx="3785616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Наш коллектив педагогов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G:\эссе\Миронова Е.В. (3)\Елисавете\DSC_0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55" t="8587" r="9802"/>
          <a:stretch>
            <a:fillRect/>
          </a:stretch>
        </p:blipFill>
        <p:spPr bwMode="auto">
          <a:xfrm>
            <a:off x="1500166" y="1500174"/>
            <a:ext cx="6336704" cy="4440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Участие в работе «Школы молодого педагога»</a:t>
            </a:r>
            <a:endParaRPr lang="ru-RU" sz="32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3074" name="Picture 2" descr="G:\эссе\Миронова Е.В. (3)\Елисавете\IMG_2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Участие в районном спортивном празднике </a:t>
            </a:r>
            <a:b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 «Молодость, спорт, успех»</a:t>
            </a:r>
            <a:b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</a:rPr>
              <a:t>и районном празднике «Борисоглебская ярмарка»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6146" name="Picture 2" descr="G:\эссе\Миронова Е.В. (3)\Елисавете\IMG_9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4172281" cy="3129211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\156___09\IMG_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Мои наставники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100" b="1" dirty="0" smtClean="0">
                <a:solidFill>
                  <a:schemeClr val="tx2"/>
                </a:solidFill>
                <a:latin typeface="Arial Narrow" pitchFamily="34" charset="0"/>
              </a:rPr>
              <a:t>музыкальные руководители Каменская Любовь Васильевна и Смирнова Мария Александровна</a:t>
            </a:r>
            <a:r>
              <a:rPr lang="ru-RU" sz="3100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endParaRPr lang="ru-RU" sz="31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122" name="Picture 2" descr="G:\эссе\Миронова Е.В. (3)\Елисавете\IMG_3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35681" t="30861" r="13009" b="2317"/>
          <a:stretch>
            <a:fillRect/>
          </a:stretch>
        </p:blipFill>
        <p:spPr bwMode="auto">
          <a:xfrm>
            <a:off x="2627784" y="1772816"/>
            <a:ext cx="464451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Narrow" pitchFamily="34" charset="0"/>
              </a:rPr>
              <a:t>Посиделки «Покров»</a:t>
            </a:r>
            <a:endParaRPr lang="ru-RU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pp.userapi.com/c846520/v846520823/1b6cd6/r8rp0qcUn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96744" cy="5022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581</TotalTime>
  <Words>131</Words>
  <Application>Microsoft Office PowerPoint</Application>
  <PresentationFormat>Экран (4:3)</PresentationFormat>
  <Paragraphs>41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           Презентация из опыта работы  «У меня это хорошо получается»              </vt:lpstr>
      <vt:lpstr>   Миронова Елисавета Васильевна, музыкальный руководитель  МДОУ «Детский сад №27  «Цветик-семицветик»   </vt:lpstr>
      <vt:lpstr>Мой девиз:</vt:lpstr>
      <vt:lpstr> Образование   </vt:lpstr>
      <vt:lpstr>Наш коллектив педагогов</vt:lpstr>
      <vt:lpstr>Участие в работе «Школы молодого педагога»</vt:lpstr>
      <vt:lpstr>Участие в районном спортивном празднике   «Молодость, спорт, успех» и районном празднике «Борисоглебская ярмарка»</vt:lpstr>
      <vt:lpstr>Мои наставники  музыкальные руководители Каменская Любовь Васильевна и Смирнова Мария Александровна </vt:lpstr>
      <vt:lpstr>Посиделки «Покров»</vt:lpstr>
      <vt:lpstr>Посиделки «Покров»</vt:lpstr>
      <vt:lpstr>Посиделки «Покров»</vt:lpstr>
      <vt:lpstr>Посиделки «Покров»</vt:lpstr>
      <vt:lpstr>Праздник  «День семьи, любви и верности»</vt:lpstr>
      <vt:lpstr>Праздник «День Матери»</vt:lpstr>
      <vt:lpstr>Цветы для любимой мамочки</vt:lpstr>
      <vt:lpstr>Детский праздник «Рождество»</vt:lpstr>
      <vt:lpstr>Поздравляем мамочку</vt:lpstr>
      <vt:lpstr> Праздник  «День Защитника Отечества»</vt:lpstr>
      <vt:lpstr>Праздник  «День России»</vt:lpstr>
      <vt:lpstr>Праздник «День Памяти и скорби»</vt:lpstr>
      <vt:lpstr>Праздник «День защиты детей»</vt:lpstr>
      <vt:lpstr>Праздник «День Победы»</vt:lpstr>
      <vt:lpstr>Акция «Бессмертный полк» Инсценировка «Помощь раненому»</vt:lpstr>
      <vt:lpstr>Родители-активные участники праздников</vt:lpstr>
      <vt:lpstr>Музыкальные занятия  для  детей консультационного пункта «Солнышко», не посещающих детский сад</vt:lpstr>
      <vt:lpstr> Участие в Торжественной церемонии награждения участников конкурсов  «Воспитатель года» и «Учитель года» </vt:lpstr>
      <vt:lpstr>Мои первые успехи - это  любовь и доверие моих дошколят и их родителей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Юлия Уварова</cp:lastModifiedBy>
  <cp:revision>64</cp:revision>
  <dcterms:created xsi:type="dcterms:W3CDTF">2019-03-19T09:47:39Z</dcterms:created>
  <dcterms:modified xsi:type="dcterms:W3CDTF">2019-04-04T09:43:40Z</dcterms:modified>
</cp:coreProperties>
</file>