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61" r:id="rId3"/>
    <p:sldId id="344" r:id="rId4"/>
    <p:sldId id="262" r:id="rId5"/>
    <p:sldId id="263" r:id="rId6"/>
    <p:sldId id="285" r:id="rId7"/>
    <p:sldId id="286" r:id="rId8"/>
    <p:sldId id="284" r:id="rId9"/>
    <p:sldId id="287" r:id="rId10"/>
    <p:sldId id="292" r:id="rId11"/>
    <p:sldId id="320" r:id="rId12"/>
    <p:sldId id="31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265" r:id="rId23"/>
    <p:sldId id="297" r:id="rId24"/>
    <p:sldId id="298" r:id="rId25"/>
    <p:sldId id="299" r:id="rId26"/>
    <p:sldId id="315" r:id="rId27"/>
    <p:sldId id="316" r:id="rId28"/>
    <p:sldId id="300" r:id="rId29"/>
    <p:sldId id="301" r:id="rId30"/>
    <p:sldId id="330" r:id="rId31"/>
    <p:sldId id="269" r:id="rId32"/>
    <p:sldId id="317" r:id="rId33"/>
    <p:sldId id="270" r:id="rId34"/>
    <p:sldId id="331" r:id="rId35"/>
    <p:sldId id="332" r:id="rId36"/>
    <p:sldId id="302" r:id="rId37"/>
    <p:sldId id="303" r:id="rId38"/>
    <p:sldId id="304" r:id="rId39"/>
    <p:sldId id="276" r:id="rId40"/>
    <p:sldId id="333" r:id="rId41"/>
    <p:sldId id="334" r:id="rId42"/>
    <p:sldId id="272" r:id="rId43"/>
    <p:sldId id="335" r:id="rId44"/>
    <p:sldId id="336" r:id="rId45"/>
    <p:sldId id="345" r:id="rId46"/>
    <p:sldId id="305" r:id="rId47"/>
    <p:sldId id="279" r:id="rId48"/>
    <p:sldId id="337" r:id="rId49"/>
    <p:sldId id="338" r:id="rId50"/>
    <p:sldId id="281" r:id="rId51"/>
    <p:sldId id="342" r:id="rId52"/>
    <p:sldId id="307" r:id="rId53"/>
    <p:sldId id="343" r:id="rId54"/>
    <p:sldId id="306" r:id="rId55"/>
    <p:sldId id="341" r:id="rId56"/>
    <p:sldId id="339" r:id="rId57"/>
    <p:sldId id="310" r:id="rId58"/>
    <p:sldId id="311" r:id="rId59"/>
    <p:sldId id="313" r:id="rId60"/>
    <p:sldId id="346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F770D-80F6-4C76-8C48-26508A5E929A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DB733-AACE-4379-ACD6-E7237BBA94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2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istka.blogspot.com/2012/09/blog-post_25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am.ru/detskijsad/konstruirovanie-iz-bumagi-po-tipu-origami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1604" y="857232"/>
            <a:ext cx="681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207167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«Демонстрация педагогического опыта»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910" y="1132343"/>
            <a:ext cx="785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Всероссийского  конкурса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«Педагогический дебют – 2019»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951946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испытание – презентация из опыта работы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 МЕНЯ ЭТО ХОРОШО ПОЛУЧАЕТСЯ»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7806" y="4472861"/>
            <a:ext cx="578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Костарева Я.В.,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группы компенсирующей направленности МДОУ №4 «Буратино»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7806" y="602128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FSVqmRANy4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352" y="260648"/>
            <a:ext cx="8190231" cy="580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560839" cy="568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871667" cy="590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6" y="332656"/>
            <a:ext cx="8064896" cy="581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1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4" y="332656"/>
            <a:ext cx="7632848" cy="57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8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5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809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0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132856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48918"/>
            <a:ext cx="6984776" cy="8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3668" y="924203"/>
            <a:ext cx="6336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785977"/>
            <a:ext cx="6405655" cy="490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5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52" y="1484784"/>
            <a:ext cx="542236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2155" y="1521624"/>
            <a:ext cx="4510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08" y="2229931"/>
            <a:ext cx="6664056" cy="444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357298"/>
            <a:ext cx="842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144098"/>
            <a:ext cx="80724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Социализация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/>
              <a:t>- это процесс формирования и развития личности, происходящее под влиянием воспитательной и учебной деятельности. Для воспитания полноценной личности необходимо содействовать социализации ребенка в его первых социумах - семье и группе детского сада, которые могут способствовать социально-психологической адаптации к дальнейшей жизни в обществе и успешного взаимодействия с окружающей его миром.</a:t>
            </a:r>
            <a:endParaRPr lang="ru-RU" dirty="0"/>
          </a:p>
        </p:txBody>
      </p:sp>
      <p:pic>
        <p:nvPicPr>
          <p:cNvPr id="1026" name="Picture 2" descr="http://sch5.minsk.edu.by/ru/sm.aspx?guid=245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714752"/>
            <a:ext cx="5512837" cy="2961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364"/>
            <a:ext cx="7056784" cy="86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196752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69" y="2276872"/>
            <a:ext cx="6334147" cy="43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9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89" y="894856"/>
            <a:ext cx="6255841" cy="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2650" y="923750"/>
            <a:ext cx="2971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64" y="1660531"/>
            <a:ext cx="7131689" cy="508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3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1285860"/>
            <a:ext cx="750099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Нетрадиционные техники рисования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ig_6_20110154f75c3d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3357562"/>
            <a:ext cx="5305435" cy="3368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00174"/>
            <a:ext cx="7498080" cy="480060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14414" y="285728"/>
            <a:ext cx="764386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смятой бумагой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detsad-9270-13954870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1" y="1340768"/>
            <a:ext cx="3999547" cy="523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484784"/>
            <a:ext cx="4500594" cy="508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14414" y="285728"/>
            <a:ext cx="7715304" cy="8617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Набрызг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etsad-32184-14461272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7" y="1700808"/>
            <a:ext cx="3829423" cy="491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56520b4552d547afc4182ac68c67366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700808"/>
            <a:ext cx="4519313" cy="491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42976" y="142852"/>
            <a:ext cx="7786742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мыльными пузырями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5" name="Рисунок 4" descr="detsad-96569-14039753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0" y="1844824"/>
            <a:ext cx="3655743" cy="479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etsad-96569-14039752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36723" y="1707458"/>
            <a:ext cx="4799644" cy="478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214290"/>
            <a:ext cx="7643866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изоленты в детском творчестве </a:t>
            </a:r>
          </a:p>
        </p:txBody>
      </p:sp>
      <p:pic>
        <p:nvPicPr>
          <p:cNvPr id="5" name="Рисунок 4" descr="art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8" y="2175876"/>
            <a:ext cx="4820127" cy="425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2034a4f39cdd2c87cde51de9633db3a03cd227c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39" y="2175876"/>
            <a:ext cx="3766180" cy="422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00100" y="428604"/>
            <a:ext cx="771530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Рисование вилкой</a:t>
            </a:r>
          </a:p>
        </p:txBody>
      </p:sp>
      <p:pic>
        <p:nvPicPr>
          <p:cNvPr id="5" name="Рисунок 4" descr="vilki.jpg.pagespeed.ce.znRxzqDkM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0" y="1571393"/>
            <a:ext cx="4873444" cy="486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772816"/>
            <a:ext cx="3852491" cy="466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57224" y="214290"/>
            <a:ext cx="771530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солью</a:t>
            </a:r>
          </a:p>
        </p:txBody>
      </p:sp>
      <p:pic>
        <p:nvPicPr>
          <p:cNvPr id="8" name="Рисунок 7" descr="hello_html_m7321bfa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7" y="1052736"/>
            <a:ext cx="6653123" cy="560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28662" y="285729"/>
            <a:ext cx="771530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298" y="357166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Коллаж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Рисунок 9" descr="OiUbcl98H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465" y="1268760"/>
            <a:ext cx="6883698" cy="529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772816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предметно- пространственной среды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педагогических технологий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родителей в образовательный процесс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029"/>
            <a:ext cx="8761410" cy="657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qM9zbyGtt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000108"/>
            <a:ext cx="3786214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7" name="Picture 1" descr="C:\Users\User\Desktop\садик\дебют\Новая папка (2)\фото на ПЕДСОВЕТ\sD6dXhVxiq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946530"/>
            <a:ext cx="3786214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hSqjR7_J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312642" y="3509326"/>
            <a:ext cx="2732504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jCiM94hmrH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4000504"/>
            <a:ext cx="3714776" cy="267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1214422"/>
            <a:ext cx="771530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детских работ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nlNrizLlT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2214554"/>
            <a:ext cx="6215106" cy="419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1285860"/>
            <a:ext cx="678661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Песочная терапия для детей с ОВЗ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6" y="1052736"/>
            <a:ext cx="8385856" cy="559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8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8" y="2420888"/>
            <a:ext cx="8014768" cy="156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6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1285860"/>
            <a:ext cx="621510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 – ролевые игры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2500306"/>
            <a:ext cx="7358114" cy="19697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сюжетно-ролевая игра?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Сюжетно-ролевая игра – это игра, направленная на активное усвоение новых социальных ролей, самореализацию, приобретение нового социального опыта. Игра увлекает и включает ребенка в новые для него отношения.</a:t>
            </a:r>
            <a:endParaRPr lang="ru-RU" dirty="0"/>
          </a:p>
        </p:txBody>
      </p:sp>
      <p:pic>
        <p:nvPicPr>
          <p:cNvPr id="5" name="Picture 2" descr="http://sch5.minsk.edu.by/ru/sm.aspx?guid=245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4572008"/>
            <a:ext cx="4786346" cy="2040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9LUZnnCfx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4214824" cy="5619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O3SjjMasupo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844824"/>
            <a:ext cx="4381497" cy="409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m_LJZTLHJ9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785926"/>
            <a:ext cx="3107535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n3VNrrvzSo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1785926"/>
            <a:ext cx="3000378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RDdySTcm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5796" y="1857364"/>
            <a:ext cx="2768204" cy="404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2428868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 позволяет решать многие педагогические задачи, касающиеся формированию выразительности речи, интеллектуального и художественно – эстетического воспитания. Она также является источником развития чувств, переживаний и эмоциональных открытий ребенка, приобщает его к духовному богатству. Произведения искусства заставляют волноваться, сопереживать персонажам и событиям.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04" y="1142984"/>
            <a:ext cx="614366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в ДОУ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http://noginsk-ds10.caduk.ru/images/soc-det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286256"/>
            <a:ext cx="7196239" cy="24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8992" y="150017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7252" y="1500174"/>
            <a:ext cx="7809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6" descr="https://medvoice.ru/wp-content/uploads/2016/05/20936837557497c3e550289.03168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6" y="2935023"/>
            <a:ext cx="4104456" cy="3663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wowzone.org.uk/wp-content/uploads/2014/04/138146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919177"/>
            <a:ext cx="4023898" cy="3601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7244"/>
            <a:ext cx="7560840" cy="537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9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908720"/>
            <a:ext cx="7452320" cy="559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9" y="561612"/>
            <a:ext cx="8064896" cy="606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C:\Users\home\Desktop\McU-D7KiU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0831"/>
            <a:ext cx="7416824" cy="5562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7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C:\Users\home\Desktop\ClhMmw8VkJ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5596" y="981544"/>
            <a:ext cx="7272808" cy="545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1357298"/>
            <a:ext cx="71438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Информационно-коммуникационные технологии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UR_m-g6C6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214554"/>
            <a:ext cx="571504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5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2267744"/>
            <a:ext cx="7632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240" y="3140968"/>
            <a:ext cx="74155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лэпбуком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отвечает основным направлениям партнерской  деятельности взрослого с детьми: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включенность воспитателя наравне с детьми,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добровольное присоединение детей к деятельности,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свободное общение и перемещение детей во время деятельности,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открытый временной конец деятельности (каждый работает в своем темпе).</a:t>
            </a:r>
          </a:p>
          <a:p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могут делать: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 с детьми;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Педагоги, дети и родители;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257" y="1052736"/>
            <a:ext cx="7429552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ориентированные проекты с участием родителей.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9" y="3429000"/>
            <a:ext cx="2729392" cy="301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68" y="980728"/>
            <a:ext cx="6068154" cy="455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9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65" y="652589"/>
            <a:ext cx="5377253" cy="428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447567" cy="33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7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4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67" y="-31157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OybEqsX_a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927622" y="-119310"/>
            <a:ext cx="5736130" cy="764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91" y="620688"/>
            <a:ext cx="6735127" cy="493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571844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 - класс «Символ года»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Rfoy7-42Qm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2" y="723966"/>
            <a:ext cx="6949436" cy="541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35696" y="6134033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«Дед – мороз, красный нос»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56" y="724550"/>
            <a:ext cx="6753335" cy="5397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612221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«Тюльпан»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zbMmMm45q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3339709" cy="445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d1Cq-2-v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1268759"/>
            <a:ext cx="5048253" cy="468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267744" y="5972331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для детей от родителя группы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«Нарцисс»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77627"/>
            <a:ext cx="7530871" cy="51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004" y="6093296"/>
            <a:ext cx="8034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 «В здоровом теле, здоровый дух»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344816" cy="501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606625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Марта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2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1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857364"/>
            <a:ext cx="7215206" cy="475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907704" y="980728"/>
            <a:ext cx="623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Тактильная книга 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233952"/>
            <a:ext cx="6480720" cy="529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51167917_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1285860"/>
            <a:ext cx="628654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используемой литературы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1857364"/>
            <a:ext cx="72152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dirty="0" err="1" smtClean="0"/>
              <a:t>Кутепова</a:t>
            </a:r>
            <a:r>
              <a:rPr lang="ru-RU" dirty="0" smtClean="0"/>
              <a:t>, "</a:t>
            </a:r>
            <a:r>
              <a:rPr lang="ru-RU" dirty="0" err="1" smtClean="0"/>
              <a:t>декупаж</a:t>
            </a:r>
            <a:r>
              <a:rPr lang="ru-RU" dirty="0" smtClean="0"/>
              <a:t>" в коррекционно-образовательной работе с детьми / // Воспитатель дошкольного образовательного учреждения. - 2014. - № 8. - С. 67-70.</a:t>
            </a:r>
          </a:p>
          <a:p>
            <a:pPr>
              <a:buFontTx/>
              <a:buChar char="-"/>
            </a:pPr>
            <a:r>
              <a:rPr lang="ru-RU" dirty="0" smtClean="0"/>
              <a:t>Смолина, мастерская в детском саду : [</a:t>
            </a:r>
            <a:r>
              <a:rPr lang="ru-RU" dirty="0" err="1" smtClean="0"/>
              <a:t>кляксография</a:t>
            </a:r>
            <a:r>
              <a:rPr lang="ru-RU" dirty="0" smtClean="0"/>
              <a:t>, рисование поролоном, монотипия] / // Воспитатель дошкольного образовательного учреждения. - 2014. - № 3. - С. 90-95. - </a:t>
            </a:r>
            <a:r>
              <a:rPr lang="ru-RU" dirty="0" err="1" smtClean="0"/>
              <a:t>Библиогр</a:t>
            </a:r>
            <a:r>
              <a:rPr lang="ru-RU" dirty="0" smtClean="0"/>
              <a:t>.: с. 95 (4 назв.).</a:t>
            </a:r>
          </a:p>
          <a:p>
            <a:pPr>
              <a:buFontTx/>
              <a:buChar char="-"/>
            </a:pPr>
            <a:r>
              <a:rPr lang="ru-RU" dirty="0" smtClean="0"/>
              <a:t> Комарова Т. Изобразительная деятельность детей в детском саду. - М.: </a:t>
            </a:r>
            <a:r>
              <a:rPr lang="ru-RU" dirty="0" err="1" smtClean="0"/>
              <a:t>МаРТ</a:t>
            </a:r>
            <a:r>
              <a:rPr lang="ru-RU" dirty="0" smtClean="0"/>
              <a:t>, 2009</a:t>
            </a:r>
          </a:p>
          <a:p>
            <a:pPr>
              <a:buFontTx/>
              <a:buChar char="-"/>
            </a:pPr>
            <a:r>
              <a:rPr lang="ru-RU" dirty="0" err="1" smtClean="0"/>
              <a:t>Цквитария</a:t>
            </a:r>
            <a:r>
              <a:rPr lang="ru-RU" dirty="0" smtClean="0"/>
              <a:t> Т.А. нетрадиционные техники рисования. Интегрированные занятия в ДОУ.- М.: ТЦ Сфера, 2011.</a:t>
            </a:r>
          </a:p>
          <a:p>
            <a:pPr>
              <a:buFontTx/>
              <a:buChar char="-"/>
            </a:pPr>
            <a:r>
              <a:rPr lang="ru-RU" dirty="0" err="1" smtClean="0"/>
              <a:t>Швайко</a:t>
            </a:r>
            <a:r>
              <a:rPr lang="ru-RU" dirty="0" smtClean="0"/>
              <a:t> Г.С. Программа по изобразительной деятельности с детьми четырех - семи лет. - М.: ВЛАДОС – 2012 </a:t>
            </a:r>
          </a:p>
          <a:p>
            <a:pPr>
              <a:buFontTx/>
              <a:buChar char="-"/>
            </a:pPr>
            <a:r>
              <a:rPr lang="en-US" u="sng" dirty="0" smtClean="0">
                <a:hlinkClick r:id="rId3"/>
              </a:rPr>
              <a:t>http://metodistka.blogspot.com/2012/09/blog-post_25.html</a:t>
            </a:r>
            <a:endParaRPr lang="ru-RU" u="sng" dirty="0" smtClean="0"/>
          </a:p>
          <a:p>
            <a:pPr>
              <a:buFontTx/>
              <a:buChar char="-"/>
            </a:pPr>
            <a:r>
              <a:rPr lang="en-US" u="sng" dirty="0" smtClean="0">
                <a:hlinkClick r:id="rId4"/>
              </a:rPr>
              <a:t>https://www.maam.ru/detskijsad/konstruirovanie-iz-bumagi-po-tipu-origami.html</a:t>
            </a:r>
            <a:endParaRPr lang="ru-RU" u="sng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Изображение 4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39326" y="2101801"/>
            <a:ext cx="5449880" cy="24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4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95000" y="2150067"/>
            <a:ext cx="5551016" cy="247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4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60483" y="2092885"/>
            <a:ext cx="5450682" cy="253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708920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Изображение 4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45398" y="2316977"/>
            <a:ext cx="5461545" cy="239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4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958116" y="2349055"/>
            <a:ext cx="5372205" cy="238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47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632323" y="2297108"/>
            <a:ext cx="545152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06525" y="1098550"/>
            <a:ext cx="7737475" cy="439420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4294967295"/>
          </p:nvPr>
        </p:nvSpPr>
        <p:spPr>
          <a:xfrm>
            <a:off x="3109913" y="5978525"/>
            <a:ext cx="6034087" cy="74295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Изображение 4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340042" y="2334141"/>
            <a:ext cx="4043228" cy="4731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Изображение 4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28604"/>
            <a:ext cx="4640468" cy="4130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Изображение 4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69002" y="1893059"/>
            <a:ext cx="6267154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D:\Мои документы\Мои рисунки\Изображение\Изображение 6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28604"/>
            <a:ext cx="4286280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D:\Мои документы\Мои рисунки\Изображение\Изображение 5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643314"/>
            <a:ext cx="4214810" cy="280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522</Words>
  <Application>Microsoft Office PowerPoint</Application>
  <PresentationFormat>Экран (4:3)</PresentationFormat>
  <Paragraphs>88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</vt:lpstr>
      <vt:lpstr> </vt:lpstr>
      <vt:lpstr>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RePack by Diakov</cp:lastModifiedBy>
  <cp:revision>55</cp:revision>
  <dcterms:created xsi:type="dcterms:W3CDTF">2019-04-03T15:43:02Z</dcterms:created>
  <dcterms:modified xsi:type="dcterms:W3CDTF">2019-04-04T09:59:55Z</dcterms:modified>
</cp:coreProperties>
</file>