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6" r:id="rId8"/>
    <p:sldId id="263" r:id="rId9"/>
    <p:sldId id="261" r:id="rId10"/>
    <p:sldId id="267" r:id="rId11"/>
    <p:sldId id="264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08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-17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4/4/2019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6.xml"/><Relationship Id="rId1" Type="http://schemas.openxmlformats.org/officeDocument/2006/relationships/video" Target="../media/media1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5822" y="835548"/>
            <a:ext cx="10140988" cy="2541431"/>
          </a:xfrm>
        </p:spPr>
        <p:txBody>
          <a:bodyPr>
            <a:normAutofit/>
          </a:bodyPr>
          <a:lstStyle/>
          <a:p>
            <a:pPr algn="ctr"/>
            <a:r>
              <a:rPr lang="ru-RU" sz="4800" dirty="0"/>
              <a:t>«У МЕНЯ ЭТО ХОРОШО ПОЛУЧАЕТСЯ»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69738" y="5426507"/>
            <a:ext cx="8637072" cy="977621"/>
          </a:xfrm>
        </p:spPr>
        <p:txBody>
          <a:bodyPr/>
          <a:lstStyle/>
          <a:p>
            <a:pPr algn="r"/>
            <a:r>
              <a:rPr lang="ru-RU" dirty="0" smtClean="0"/>
              <a:t>Подготовил: Ефремов И.А.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360843" y="24273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Муниципальное общеобразовательное учреждение средняя общеобразовательная школа № 7 имени адмирала Ф.Ф. Ушакова.</a:t>
            </a:r>
          </a:p>
        </p:txBody>
      </p:sp>
    </p:spTree>
    <p:extLst>
      <p:ext uri="{BB962C8B-B14F-4D97-AF65-F5344CB8AC3E}">
        <p14:creationId xmlns="" xmlns:p14="http://schemas.microsoft.com/office/powerpoint/2010/main" val="38955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6968" y="1410669"/>
            <a:ext cx="520293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000" dirty="0" smtClean="0"/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smtClean="0"/>
              <a:t>повторить пропущенное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smtClean="0"/>
              <a:t>разобраться </a:t>
            </a:r>
            <a:r>
              <a:rPr lang="ru-RU" sz="2000" dirty="0"/>
              <a:t>со сложным </a:t>
            </a:r>
            <a:r>
              <a:rPr lang="ru-RU" sz="2000" dirty="0" smtClean="0"/>
              <a:t>материалом</a:t>
            </a:r>
            <a:r>
              <a:rPr lang="ru-RU" sz="2000" dirty="0"/>
              <a:t>. </a:t>
            </a:r>
            <a:endParaRPr lang="ru-RU" sz="2000" dirty="0" smtClean="0"/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smtClean="0"/>
              <a:t>«</a:t>
            </a:r>
            <a:r>
              <a:rPr lang="ru-RU" sz="2000" dirty="0" smtClean="0"/>
              <a:t>открытый урок» </a:t>
            </a:r>
            <a:endParaRPr lang="ru-RU" sz="2000" dirty="0" smtClean="0"/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smtClean="0"/>
              <a:t>лучший </a:t>
            </a:r>
            <a:r>
              <a:rPr lang="ru-RU" sz="2000" dirty="0"/>
              <a:t>опыт </a:t>
            </a:r>
            <a:endParaRPr lang="ru-RU" sz="2000" dirty="0" smtClean="0"/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smtClean="0"/>
              <a:t>р</a:t>
            </a:r>
            <a:r>
              <a:rPr lang="ru-RU" sz="2000" dirty="0" smtClean="0"/>
              <a:t>азнообразные </a:t>
            </a:r>
            <a:r>
              <a:rPr lang="ru-RU" sz="2000" dirty="0" smtClean="0"/>
              <a:t>материалы</a:t>
            </a:r>
            <a:r>
              <a:rPr lang="ru-RU" sz="2000" dirty="0"/>
              <a:t>. </a:t>
            </a:r>
            <a:endParaRPr lang="ru-RU" sz="2000" dirty="0" smtClean="0"/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smtClean="0"/>
              <a:t>р</a:t>
            </a:r>
            <a:r>
              <a:rPr lang="ru-RU" sz="2000" dirty="0" smtClean="0"/>
              <a:t>одители </a:t>
            </a:r>
            <a:r>
              <a:rPr lang="ru-RU" sz="2000" dirty="0" smtClean="0"/>
              <a:t>могут «</a:t>
            </a:r>
            <a:r>
              <a:rPr lang="ru-RU" sz="2000" dirty="0"/>
              <a:t>сесть за парту</a:t>
            </a:r>
            <a:r>
              <a:rPr lang="ru-RU" sz="2000" dirty="0" smtClean="0"/>
              <a:t>»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7426" y="1051560"/>
            <a:ext cx="5519108" cy="4019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431985" y="208526"/>
            <a:ext cx="55905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 smtClean="0"/>
              <a:t>Возможности РЭШ</a:t>
            </a:r>
            <a:endParaRPr lang="ru-RU" sz="4800" dirty="0"/>
          </a:p>
        </p:txBody>
      </p:sp>
    </p:spTree>
    <p:extLst>
      <p:ext uri="{BB962C8B-B14F-4D97-AF65-F5344CB8AC3E}">
        <p14:creationId xmlns="" xmlns:p14="http://schemas.microsoft.com/office/powerpoint/2010/main" val="240642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96156" y="418520"/>
            <a:ext cx="106984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Лаборатория Микроэлектроники</a:t>
            </a:r>
            <a:endParaRPr lang="ru-RU" sz="4800" dirty="0"/>
          </a:p>
        </p:txBody>
      </p:sp>
      <p:pic>
        <p:nvPicPr>
          <p:cNvPr id="1026" name="Picture 2" descr="J:\Технокарусель\20181121_1404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7809" y="1184653"/>
            <a:ext cx="3172983" cy="4230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J:\Технокарусель\20181121_14352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47718" y="1216151"/>
            <a:ext cx="2801922" cy="3735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J:\Технокарусель\20181121_14371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83174" y="2231136"/>
            <a:ext cx="2859786" cy="3813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J:\Технокарусель\20181121_14155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54096" y="2300632"/>
            <a:ext cx="2715768" cy="3621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40997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377142" y="925223"/>
            <a:ext cx="96205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Внедрение цифровой школы в РФ</a:t>
            </a:r>
            <a:endParaRPr lang="ru-RU" sz="4800" b="1" dirty="0"/>
          </a:p>
        </p:txBody>
      </p:sp>
      <p:pic>
        <p:nvPicPr>
          <p:cNvPr id="1026" name="Picture 2" descr="http://kvels54.ru/uploads/company/-1337706884/Novye-tehnologii-OO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418" y="3421741"/>
            <a:ext cx="4415443" cy="1761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5269" y="2814870"/>
            <a:ext cx="2975461" cy="2975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50688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dirty="0"/>
              <a:t>Цифровая школа – это…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188720" y="3275388"/>
            <a:ext cx="5910263" cy="282575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sz="2400" dirty="0" smtClean="0"/>
              <a:t>…образовательное </a:t>
            </a:r>
            <a:r>
              <a:rPr lang="ru-RU" sz="2400" dirty="0"/>
              <a:t>учреждение, осознанно и эффективно использующее цифровое оборудование, программное обеспечение в образовательном процессе с учетом своих </a:t>
            </a:r>
            <a:r>
              <a:rPr lang="ru-RU" sz="2400" dirty="0" smtClean="0"/>
              <a:t>особенностей с </a:t>
            </a:r>
            <a:r>
              <a:rPr lang="ru-RU" sz="2400" dirty="0"/>
              <a:t>целью повышения </a:t>
            </a:r>
            <a:r>
              <a:rPr lang="ru-RU" sz="2400" dirty="0" smtClean="0"/>
              <a:t>конкурентоспособности российского </a:t>
            </a:r>
            <a:r>
              <a:rPr lang="ru-RU" sz="2400" dirty="0"/>
              <a:t>образования.</a:t>
            </a:r>
          </a:p>
        </p:txBody>
      </p:sp>
      <p:pic>
        <p:nvPicPr>
          <p:cNvPr id="3074" name="Picture 2" descr="https://azeri.today/media/articles/original/5840cfbed04a6b4a82723143c4e80a2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537" y="1129513"/>
            <a:ext cx="3301252" cy="29458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9148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25077" y="524003"/>
            <a:ext cx="97674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Современные технологии</a:t>
            </a:r>
            <a:endParaRPr lang="ru-RU" sz="4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0196" y="2729002"/>
            <a:ext cx="6050368" cy="3025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04511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47330" y="568635"/>
            <a:ext cx="97286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Цифровизация</a:t>
            </a:r>
            <a:r>
              <a:rPr lang="ru-RU" sz="4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школе</a:t>
            </a:r>
          </a:p>
          <a:p>
            <a:pPr algn="ctr"/>
            <a:r>
              <a:rPr lang="ru-RU" sz="2400" kern="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Якласс</a:t>
            </a:r>
            <a:r>
              <a:rPr lang="ru-RU" sz="2400" kern="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400" kern="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Учи.ру</a:t>
            </a:r>
            <a:r>
              <a:rPr lang="ru-RU" sz="2400" kern="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РЭШ </a:t>
            </a:r>
            <a:endParaRPr lang="ru-RU" sz="2400" kern="6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679" y="1961804"/>
            <a:ext cx="5639964" cy="2214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https://s11040.edu35.ru/images/ixr7_LdDS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706" y="4176366"/>
            <a:ext cx="7090187" cy="17836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1383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51579" y="2236124"/>
            <a:ext cx="9662537" cy="2600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800" dirty="0" smtClean="0"/>
              <a:t>Видеофрагмент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800" dirty="0" smtClean="0"/>
              <a:t>Тест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800" dirty="0" err="1" smtClean="0"/>
              <a:t>Интерактив</a:t>
            </a:r>
            <a:endParaRPr lang="ru-RU" sz="2800" dirty="0" smtClean="0"/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800" dirty="0" smtClean="0"/>
              <a:t>Схемы</a:t>
            </a:r>
            <a:endParaRPr lang="ru-RU" sz="2800" dirty="0"/>
          </a:p>
        </p:txBody>
      </p:sp>
      <p:sp>
        <p:nvSpPr>
          <p:cNvPr id="4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 помощью цифровых ресурсов можно вести уроки не </a:t>
            </a:r>
            <a:r>
              <a:rPr lang="ru-RU" dirty="0" smtClean="0"/>
              <a:t>обычно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5339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О ПРОЕКТЕ «РОССИЙСКАЯ ЭЛЕКТРОННАЯ ШКОЛА» ПРОСТЫМ ЯЗЫКОМ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0008" y="2515209"/>
            <a:ext cx="5768274" cy="257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52527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3143" y="632446"/>
            <a:ext cx="9603275" cy="1049235"/>
          </a:xfrm>
        </p:spPr>
        <p:txBody>
          <a:bodyPr/>
          <a:lstStyle/>
          <a:p>
            <a:pPr algn="ctr"/>
            <a:r>
              <a:rPr lang="ru-RU" dirty="0" smtClean="0"/>
              <a:t>Даже начало урока может быть интересным</a:t>
            </a:r>
            <a:endParaRPr lang="ru-RU" dirty="0"/>
          </a:p>
        </p:txBody>
      </p:sp>
      <p:pic>
        <p:nvPicPr>
          <p:cNvPr id="3" name="f_obj_867231e4-b8e5-4229-9038-e2367f5cbbc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59578" y="2031942"/>
            <a:ext cx="6716683" cy="3778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38929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04155"/>
            <a:ext cx="6045384" cy="4038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879" y="3281474"/>
            <a:ext cx="5479385" cy="3039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263" y="145242"/>
            <a:ext cx="5458691" cy="3997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4122" y="3281474"/>
            <a:ext cx="5252833" cy="2985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17462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Галерея</Template>
  <TotalTime>178</TotalTime>
  <Words>128</Words>
  <Application>Microsoft Office PowerPoint</Application>
  <PresentationFormat>Произвольный</PresentationFormat>
  <Paragraphs>25</Paragraphs>
  <Slides>11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Gallery</vt:lpstr>
      <vt:lpstr>«У МЕНЯ ЭТО ХОРОШО ПОЛУЧАЕТСЯ»</vt:lpstr>
      <vt:lpstr>Слайд 2</vt:lpstr>
      <vt:lpstr>Цифровая школа – это…</vt:lpstr>
      <vt:lpstr>Слайд 4</vt:lpstr>
      <vt:lpstr>Слайд 5</vt:lpstr>
      <vt:lpstr>С помощью цифровых ресурсов можно вести уроки не обычно</vt:lpstr>
      <vt:lpstr>О ПРОЕКТЕ «РОССИЙСКАЯ ЭЛЕКТРОННАЯ ШКОЛА» ПРОСТЫМ ЯЗЫКОМ</vt:lpstr>
      <vt:lpstr>Даже начало урока может быть интересным</vt:lpstr>
      <vt:lpstr>Слайд 9</vt:lpstr>
      <vt:lpstr>Слайд 10</vt:lpstr>
      <vt:lpstr>Слайд 11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</dc:creator>
  <cp:lastModifiedBy>Физика</cp:lastModifiedBy>
  <cp:revision>17</cp:revision>
  <dcterms:created xsi:type="dcterms:W3CDTF">2019-04-03T11:26:41Z</dcterms:created>
  <dcterms:modified xsi:type="dcterms:W3CDTF">2019-04-04T10:10:45Z</dcterms:modified>
</cp:coreProperties>
</file>