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81" r:id="rId6"/>
    <p:sldId id="278" r:id="rId7"/>
    <p:sldId id="279" r:id="rId8"/>
    <p:sldId id="277" r:id="rId9"/>
    <p:sldId id="272" r:id="rId10"/>
    <p:sldId id="273" r:id="rId11"/>
    <p:sldId id="274" r:id="rId12"/>
    <p:sldId id="27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8284" autoAdjust="0"/>
  </p:normalViewPr>
  <p:slideViewPr>
    <p:cSldViewPr snapToGrid="0">
      <p:cViewPr>
        <p:scale>
          <a:sx n="82" d="100"/>
          <a:sy n="82" d="100"/>
        </p:scale>
        <p:origin x="-1536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CC99F1-D1AF-44F6-B2CD-63BD34526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8721CB9-3765-4E21-B02E-B3AE864CE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B335B2-C80A-445A-B455-A4EBC9FF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C6DB-AB7F-4E31-9770-9472A577E025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DA5BD6-CC07-4DA9-ABED-A32ED037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4791B1-ABC8-4731-A2C2-F6C58EA0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DADD-771C-4341-A88A-544822269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5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FC4EC3-B6FF-4975-9150-55B8A77D2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7D1988A-239D-4688-A81A-9154C4FDB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2B80415-76D3-47E7-A60F-B658D515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C6DB-AB7F-4E31-9770-9472A577E025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15BC06-2205-47B5-8D45-773DE0B5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2F0B99-D170-4191-B624-E706C531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DADD-771C-4341-A88A-544822269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6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AE0DD74-D10C-4A9F-8746-804943865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748C8ED-AD0C-4A0C-AFBF-FD2EB664D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6744F2-28C6-47A4-A8FF-A0E695DB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C6DB-AB7F-4E31-9770-9472A577E025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3334D5-130B-4FF8-BE71-09425B2F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A330516-B597-49F1-9639-79A43207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DADD-771C-4341-A88A-544822269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5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FB02DE-1D08-43FC-9966-3C8E028BA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9BD3AD-60A7-4ABA-BF44-4E54FE76A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EE4663-7536-49E8-8B38-D5C452FA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C6DB-AB7F-4E31-9770-9472A577E025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7A44FB-D8CD-4671-94EC-B223CD0D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B023ED-1EFD-4AFE-93DA-FA6905D4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DADD-771C-4341-A88A-544822269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6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332B64-BBF9-433D-89AE-C27416249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CA6E6A8-D30E-4C68-A98F-FECC2CF1F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7C158D-4E2E-4D1C-95E5-70A2F912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C6DB-AB7F-4E31-9770-9472A577E025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0B1246-5F4D-44DD-BA5B-53148C1D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5B5C29-BB39-400A-B07A-AD030C5E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DADD-771C-4341-A88A-544822269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1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56D4FD-91A6-4DF0-A048-88188C4D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F074DD-65D6-4F8A-9EE9-2D2676D22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6537792-9F39-4D91-B6FF-FF6EB6279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C69BEFC-13B3-454A-93DC-CCBCDAE4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C6DB-AB7F-4E31-9770-9472A577E025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F8EF375-32D0-42C4-93E0-F5B0FF018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DA42D52-CEAF-43AD-B2EF-BEB8C747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DADD-771C-4341-A88A-544822269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8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094D2C-1A2C-4333-A3A0-96D6431D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183EC71-BB32-4AB0-B730-BA5FC5A34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3E175ED-CBA6-4BF1-B7A2-DCAA7678C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D3DF11A-C740-46D1-B562-F6BECC896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8AB9709-EEBE-4237-A92B-A2398CCCF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8E53A60-568E-48C0-AC3D-E2223417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C6DB-AB7F-4E31-9770-9472A577E025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F4EA348-B3C3-47CB-99A1-6AB611EF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AEB7080-3DF5-4DC0-8FB8-E6A097EB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DADD-771C-4341-A88A-544822269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5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0562B3-6827-49E2-9316-AF0F1AB5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3FB873E-4092-43EE-AFF1-3809BACA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C6DB-AB7F-4E31-9770-9472A577E025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6108DBA-F379-44FA-ADB5-F09FBB29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0291403-A4CD-44F0-A441-2EA1D39A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DADD-771C-4341-A88A-544822269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8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4DA5FF2-F5A5-49C4-848D-4EB2FD47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C6DB-AB7F-4E31-9770-9472A577E025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AFCB79B-C073-4D48-86B1-EBB341DF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B6DDD08-3FF1-4166-8CB2-E1906879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DADD-771C-4341-A88A-544822269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3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A28EE9-DBFB-4D09-B9A4-A395D8C6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9CE3CD-2A7B-46EB-A00A-1C60D9C48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EBCF6AE-8792-4D2A-9DB5-AC031C08A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7E4AE5-8C66-41AB-8FD4-CECADCFE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C6DB-AB7F-4E31-9770-9472A577E025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263C065-0D2D-4CF0-A72B-18632250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EAEF1B9-E6B3-4FB0-8238-291A3303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DADD-771C-4341-A88A-544822269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1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2D04F2-00A8-4999-BD95-EC22FFAD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92EBCCE-DEF2-4F29-BBAE-4AB2C73A7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4D3F575-7A92-483B-85CC-03BA2A5B4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1318B74-0701-4B4F-AB4D-9B382682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C6DB-AB7F-4E31-9770-9472A577E025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73C6675-2A8A-4DCB-92B6-8DBF7E4E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20F0832-C4E5-427E-B512-62F51600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DADD-771C-4341-A88A-544822269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1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1AE5AC-D661-4C72-8763-F658AA97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10DADF-3A30-45CD-97A9-212031B9E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FC1346-FE4F-41D2-932D-650468881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6C6DB-AB7F-4E31-9770-9472A577E025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FDC5CD-256C-4608-B875-18C8F153E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C3CD27-BDA5-47C8-8293-8ACB40FD2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5DADD-771C-4341-A88A-544822269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0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nadunaeva85.wixsite.com/korotaev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ina.dunaeva.85@bk.ru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FA1BDE-2559-4671-89EE-9D8FC7560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6088" y="461394"/>
            <a:ext cx="6132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Муниципальное дошкольное образовательное учреждение детский сад №5 «Радуга»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Тутаевского муниципального района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626" y="1384724"/>
            <a:ext cx="968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Муниципальный этап Всероссийского конкурса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«Педагогический дебют -2022»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12154" y="5092118"/>
            <a:ext cx="348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Воспитатель МДОУ №5 «Радуга»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Коротаева Марина Вячеславовна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0114" y="5889072"/>
            <a:ext cx="318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Тутаев, 2022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7198" y="2167902"/>
            <a:ext cx="843096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Рост агрессивного поведения детей: что можно сделать,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остановить насилие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0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FA1BDE-2559-4671-89EE-9D8FC7560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72722" y="214695"/>
            <a:ext cx="250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Обзывалки</a:t>
            </a:r>
            <a:endParaRPr lang="ru-RU" sz="3600" dirty="0"/>
          </a:p>
        </p:txBody>
      </p:sp>
      <p:pic>
        <p:nvPicPr>
          <p:cNvPr id="5121" name="Picture 1" descr="C:\Users\User\Downloads\164968682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40" y="1258133"/>
            <a:ext cx="5432026" cy="4078719"/>
          </a:xfrm>
          <a:prstGeom prst="rect">
            <a:avLst/>
          </a:prstGeom>
          <a:noFill/>
        </p:spPr>
      </p:pic>
      <p:pic>
        <p:nvPicPr>
          <p:cNvPr id="5122" name="Picture 2" descr="C:\Users\User\Downloads\1649686821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547" y="1273165"/>
            <a:ext cx="5493796" cy="412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FA1BDE-2559-4671-89EE-9D8FC7560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43065" y="225712"/>
            <a:ext cx="3994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Разговор с руками</a:t>
            </a:r>
            <a:endParaRPr lang="ru-RU" sz="3600" dirty="0"/>
          </a:p>
        </p:txBody>
      </p:sp>
      <p:pic>
        <p:nvPicPr>
          <p:cNvPr id="4097" name="Picture 1" descr="C:\Users\User\Downloads\1649686821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711" y="990874"/>
            <a:ext cx="7293166" cy="5476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FA1BDE-2559-4671-89EE-9D8FC7560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6602" y="1104754"/>
            <a:ext cx="99812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«Человек обладает способностью любить, и если он не может найти применения своей способности любить, он способен ненавидеть, проявляя агрессию и жестокость. Этим средством он руководствуется от собственной душевной боли»</a:t>
            </a:r>
          </a:p>
          <a:p>
            <a:pPr algn="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Эрих Фромм</a:t>
            </a:r>
            <a:r>
              <a:rPr lang="ru-RU" sz="3200" dirty="0" smtClean="0">
                <a:solidFill>
                  <a:srgbClr val="002060"/>
                </a:solidFill>
              </a:rPr>
              <a:t> 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FA1BDE-2559-4671-89EE-9D8FC7560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2387" y="365647"/>
            <a:ext cx="51187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0256" y="1573403"/>
            <a:ext cx="7417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Приглашаю к сотрудничеству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872" y="4964104"/>
            <a:ext cx="63017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marinadunaeva85.wixsite.com/korotaeva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122" name="Picture 2" descr="https://truhmenev.ru/wp-content/uploads/2021/06/1af539f6c1712b58f1be7731c55ec383-scal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5" y="3288802"/>
            <a:ext cx="2512463" cy="167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t15.stblizko.ru/images/localized/001/238/360_original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 t="7232" r="15667" b="12960"/>
          <a:stretch/>
        </p:blipFill>
        <p:spPr bwMode="auto">
          <a:xfrm>
            <a:off x="7842351" y="2900221"/>
            <a:ext cx="1794617" cy="19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41734" y="4964104"/>
            <a:ext cx="41618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6"/>
              </a:rPr>
              <a:t>marina.dunaeva.85@bk.ru</a:t>
            </a:r>
            <a:endParaRPr lang="en-US" sz="24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66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FA1BDE-2559-4671-89EE-9D8FC7560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524" y="395685"/>
            <a:ext cx="116227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Агрессия</a:t>
            </a:r>
            <a:r>
              <a:rPr lang="ru-RU" sz="4000" b="1" dirty="0" smtClean="0">
                <a:ln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 smtClean="0">
                <a:ln/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это поведение, которое причиняет вред предмету или предметам, человеку или группе людей. </a:t>
            </a:r>
            <a:endParaRPr lang="ru-RU" sz="3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User\Desktop\21a205020baa94ee233d9e79d421bb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7144" y="1954466"/>
            <a:ext cx="5373950" cy="4310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FA1BDE-2559-4671-89EE-9D8FC7560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07008" y="280797"/>
            <a:ext cx="55194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детской агрессии</a:t>
            </a:r>
            <a:endParaRPr lang="ru-RU" sz="4000" dirty="0"/>
          </a:p>
        </p:txBody>
      </p:sp>
      <p:sp>
        <p:nvSpPr>
          <p:cNvPr id="6" name="_s1056"/>
          <p:cNvSpPr>
            <a:spLocks noChangeArrowheads="1"/>
          </p:cNvSpPr>
          <p:nvPr/>
        </p:nvSpPr>
        <p:spPr bwMode="auto">
          <a:xfrm>
            <a:off x="4208443" y="2864386"/>
            <a:ext cx="2533880" cy="1553378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accent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Виды детской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агрессии</a:t>
            </a:r>
          </a:p>
        </p:txBody>
      </p:sp>
      <p:sp>
        <p:nvSpPr>
          <p:cNvPr id="7" name="_s1055"/>
          <p:cNvSpPr>
            <a:spLocks noChangeArrowheads="1"/>
          </p:cNvSpPr>
          <p:nvPr/>
        </p:nvSpPr>
        <p:spPr bwMode="auto">
          <a:xfrm>
            <a:off x="4563940" y="1269187"/>
            <a:ext cx="1934401" cy="1225729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bg2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Физическая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(наказания)</a:t>
            </a:r>
          </a:p>
        </p:txBody>
      </p:sp>
      <p:sp>
        <p:nvSpPr>
          <p:cNvPr id="8" name="_s1053"/>
          <p:cNvSpPr>
            <a:spLocks noChangeArrowheads="1"/>
          </p:cNvSpPr>
          <p:nvPr/>
        </p:nvSpPr>
        <p:spPr bwMode="auto">
          <a:xfrm>
            <a:off x="7661622" y="2451408"/>
            <a:ext cx="1934401" cy="1225729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folHlink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Аутоагрессия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(направлена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на себя)</a:t>
            </a:r>
          </a:p>
        </p:txBody>
      </p:sp>
      <p:sp>
        <p:nvSpPr>
          <p:cNvPr id="9" name="_s1051"/>
          <p:cNvSpPr>
            <a:spLocks noChangeArrowheads="1"/>
          </p:cNvSpPr>
          <p:nvPr/>
        </p:nvSpPr>
        <p:spPr bwMode="auto">
          <a:xfrm>
            <a:off x="7837892" y="4309074"/>
            <a:ext cx="1934401" cy="1225729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Вербальная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(угроза, ругань)</a:t>
            </a:r>
          </a:p>
        </p:txBody>
      </p:sp>
      <p:sp>
        <p:nvSpPr>
          <p:cNvPr id="12" name="_s1049"/>
          <p:cNvSpPr>
            <a:spLocks noChangeArrowheads="1"/>
          </p:cNvSpPr>
          <p:nvPr/>
        </p:nvSpPr>
        <p:spPr bwMode="auto">
          <a:xfrm>
            <a:off x="4584304" y="5141374"/>
            <a:ext cx="1934401" cy="1225729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hlink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Косвенная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( злые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шутки)</a:t>
            </a:r>
          </a:p>
        </p:txBody>
      </p:sp>
      <p:sp>
        <p:nvSpPr>
          <p:cNvPr id="13" name="_s1047"/>
          <p:cNvSpPr>
            <a:spLocks noChangeArrowheads="1"/>
          </p:cNvSpPr>
          <p:nvPr/>
        </p:nvSpPr>
        <p:spPr bwMode="auto">
          <a:xfrm>
            <a:off x="1541710" y="2552298"/>
            <a:ext cx="1934401" cy="1225729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accent2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Раздражение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(вспыльчивость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4" name="_s1045"/>
          <p:cNvSpPr>
            <a:spLocks noChangeArrowheads="1"/>
          </p:cNvSpPr>
          <p:nvPr/>
        </p:nvSpPr>
        <p:spPr bwMode="auto">
          <a:xfrm>
            <a:off x="1466262" y="4385281"/>
            <a:ext cx="1934401" cy="1225729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bg2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Негативизм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(грубость речи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и жестов)</a:t>
            </a:r>
          </a:p>
        </p:txBody>
      </p:sp>
      <p:cxnSp>
        <p:nvCxnSpPr>
          <p:cNvPr id="16" name="Прямая соединительная линия 15"/>
          <p:cNvCxnSpPr>
            <a:stCxn id="6" idx="2"/>
          </p:cNvCxnSpPr>
          <p:nvPr/>
        </p:nvCxnSpPr>
        <p:spPr>
          <a:xfrm flipH="1" flipV="1">
            <a:off x="3470313" y="3404212"/>
            <a:ext cx="738130" cy="236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6"/>
          </p:cNvCxnSpPr>
          <p:nvPr/>
        </p:nvCxnSpPr>
        <p:spPr>
          <a:xfrm flipV="1">
            <a:off x="6742323" y="3349128"/>
            <a:ext cx="969484" cy="291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0"/>
            <a:endCxn id="7" idx="4"/>
          </p:cNvCxnSpPr>
          <p:nvPr/>
        </p:nvCxnSpPr>
        <p:spPr>
          <a:xfrm flipV="1">
            <a:off x="5475383" y="2494916"/>
            <a:ext cx="55758" cy="36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5"/>
          </p:cNvCxnSpPr>
          <p:nvPr/>
        </p:nvCxnSpPr>
        <p:spPr>
          <a:xfrm>
            <a:off x="6371245" y="4190277"/>
            <a:ext cx="1671068" cy="4037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3"/>
          </p:cNvCxnSpPr>
          <p:nvPr/>
        </p:nvCxnSpPr>
        <p:spPr>
          <a:xfrm flipH="1">
            <a:off x="3249976" y="4190277"/>
            <a:ext cx="1329545" cy="45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2" idx="0"/>
          </p:cNvCxnSpPr>
          <p:nvPr/>
        </p:nvCxnSpPr>
        <p:spPr>
          <a:xfrm>
            <a:off x="5409282" y="4472848"/>
            <a:ext cx="142223" cy="668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FA1BDE-2559-4671-89EE-9D8FC7560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pic>
        <p:nvPicPr>
          <p:cNvPr id="1026" name="Picture 2" descr="C:\Users\User\Desktop\008707ce00e6f541927aa7d3ccce43743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B8AC"/>
              </a:clrFrom>
              <a:clrTo>
                <a:srgbClr val="00B8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190" y="1681564"/>
            <a:ext cx="6181725" cy="4133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3154" y="479100"/>
            <a:ext cx="10427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Опрос родителей воспитанников группы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3576" y="178381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Диагностика проявлений агрессивного поведения у детей дошкольного возраста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FA1BDE-2559-4671-89EE-9D8FC7560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" y="0"/>
            <a:ext cx="12191999" cy="685799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174" r="33487" b="32566"/>
          <a:stretch/>
        </p:blipFill>
        <p:spPr bwMode="auto">
          <a:xfrm>
            <a:off x="755587" y="2080548"/>
            <a:ext cx="10680823" cy="371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8219" y="332121"/>
            <a:ext cx="67819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Отметьте, какие виды агрессии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проявляются у вашего ребенка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041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FA1BDE-2559-4671-89EE-9D8FC7560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43122" r="36470" b="39488"/>
          <a:stretch/>
        </p:blipFill>
        <p:spPr bwMode="auto">
          <a:xfrm>
            <a:off x="2086747" y="2164464"/>
            <a:ext cx="7946855" cy="309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1997" y="836800"/>
            <a:ext cx="9402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часто ваш ребенок проявляет агрессию?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709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FA1BDE-2559-4671-89EE-9D8FC7560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7" t="37613" r="42987" b="43721"/>
          <a:stretch/>
        </p:blipFill>
        <p:spPr bwMode="auto">
          <a:xfrm>
            <a:off x="672601" y="1076446"/>
            <a:ext cx="4606724" cy="259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2601" y="214668"/>
            <a:ext cx="8948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Принимает ли ваш ребенок помощь в «успокоении»?</a:t>
            </a: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0" t="68158" r="33115" b="12859"/>
          <a:stretch/>
        </p:blipFill>
        <p:spPr bwMode="auto">
          <a:xfrm>
            <a:off x="4674387" y="3669175"/>
            <a:ext cx="7085491" cy="266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89193" y="2396360"/>
            <a:ext cx="69475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вы действуете, если видите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агрессивное поведение  своего ребенка?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00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FA1BDE-2559-4671-89EE-9D8FC7560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97310" y="236729"/>
            <a:ext cx="639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Материалы уголка уединения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9057" y="1728777"/>
            <a:ext cx="61693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мягкие </a:t>
            </a:r>
            <a:r>
              <a:rPr lang="ru-RU" sz="2800" dirty="0" smtClean="0">
                <a:solidFill>
                  <a:srgbClr val="002060"/>
                </a:solidFill>
              </a:rPr>
              <a:t>модули</a:t>
            </a:r>
            <a:endParaRPr lang="ru-RU" sz="28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фотоальбомы </a:t>
            </a:r>
            <a:r>
              <a:rPr lang="ru-RU" sz="2800" dirty="0">
                <a:solidFill>
                  <a:srgbClr val="002060"/>
                </a:solidFill>
              </a:rPr>
              <a:t>с групповыми и </a:t>
            </a:r>
            <a:r>
              <a:rPr lang="ru-RU" sz="2800" dirty="0" smtClean="0">
                <a:solidFill>
                  <a:srgbClr val="002060"/>
                </a:solidFill>
              </a:rPr>
              <a:t>семейными фотографиями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 коврик злости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стульчик доброты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груша </a:t>
            </a:r>
            <a:r>
              <a:rPr lang="ru-RU" sz="2800" dirty="0">
                <a:solidFill>
                  <a:srgbClr val="002060"/>
                </a:solidFill>
              </a:rPr>
              <a:t>для битья, поролоновые </a:t>
            </a:r>
            <a:r>
              <a:rPr lang="ru-RU" sz="2800" dirty="0" smtClean="0">
                <a:solidFill>
                  <a:srgbClr val="002060"/>
                </a:solidFill>
              </a:rPr>
              <a:t>подушки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массажные </a:t>
            </a:r>
            <a:r>
              <a:rPr lang="ru-RU" sz="2800" dirty="0">
                <a:solidFill>
                  <a:srgbClr val="002060"/>
                </a:solidFill>
              </a:rPr>
              <a:t>мячи - «ежики</a:t>
            </a:r>
            <a:r>
              <a:rPr lang="ru-RU" sz="2800" dirty="0" smtClean="0">
                <a:solidFill>
                  <a:srgbClr val="002060"/>
                </a:solidFill>
              </a:rPr>
              <a:t>»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64" y="1180689"/>
            <a:ext cx="3487277" cy="464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FA1BDE-2559-4671-89EE-9D8FC7560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71944" y="324864"/>
            <a:ext cx="344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Бумажный гнев</a:t>
            </a:r>
            <a:endParaRPr lang="ru-RU" sz="3600" dirty="0"/>
          </a:p>
        </p:txBody>
      </p:sp>
      <p:pic>
        <p:nvPicPr>
          <p:cNvPr id="6145" name="Picture 1" descr="C:\Users\User\Downloads\1649686821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21" y="1487277"/>
            <a:ext cx="5384711" cy="4043191"/>
          </a:xfrm>
          <a:prstGeom prst="rect">
            <a:avLst/>
          </a:prstGeom>
          <a:noFill/>
        </p:spPr>
      </p:pic>
      <p:pic>
        <p:nvPicPr>
          <p:cNvPr id="6146" name="Picture 2" descr="C:\Users\User\Desktop\16496868216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9613" y="1448657"/>
            <a:ext cx="5392129" cy="4048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235</Words>
  <Application>Microsoft Office PowerPoint</Application>
  <PresentationFormat>Произвольный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SuperUser</dc:creator>
  <cp:lastModifiedBy>User</cp:lastModifiedBy>
  <cp:revision>45</cp:revision>
  <dcterms:created xsi:type="dcterms:W3CDTF">2022-03-27T05:51:19Z</dcterms:created>
  <dcterms:modified xsi:type="dcterms:W3CDTF">2022-04-12T05:58:00Z</dcterms:modified>
</cp:coreProperties>
</file>