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2" r:id="rId3"/>
    <p:sldId id="263" r:id="rId4"/>
    <p:sldId id="260" r:id="rId5"/>
    <p:sldId id="264" r:id="rId6"/>
    <p:sldId id="265" r:id="rId7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04" autoAdjust="0"/>
  </p:normalViewPr>
  <p:slideViewPr>
    <p:cSldViewPr>
      <p:cViewPr varScale="1">
        <p:scale>
          <a:sx n="67" d="100"/>
          <a:sy n="67" d="100"/>
        </p:scale>
        <p:origin x="133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15.12.2022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15.12.2022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 dirty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07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2636912"/>
            <a:ext cx="5005064" cy="144016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497553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323528" y="2204864"/>
            <a:ext cx="842493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497553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204864"/>
            <a:ext cx="842493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2060848"/>
            <a:ext cx="5292080" cy="2520280"/>
          </a:xfrm>
        </p:spPr>
        <p:txBody>
          <a:bodyPr>
            <a:noAutofit/>
          </a:bodyPr>
          <a:lstStyle/>
          <a:p>
            <a:r>
              <a:rPr lang="ru-RU" sz="3200" dirty="0"/>
              <a:t>МРЦ</a:t>
            </a:r>
            <a:br>
              <a:rPr lang="ru-RU" sz="3200" dirty="0"/>
            </a:br>
            <a:r>
              <a:rPr lang="ru-RU" sz="3200" dirty="0"/>
              <a:t>«Развитие семейного воспитания и родительского просвещения»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Логическая схема МРЦ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B3AEEAB-6213-422C-ABA3-BA09E0E13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39" t="17236" r="27215" b="18975"/>
          <a:stretch/>
        </p:blipFill>
        <p:spPr>
          <a:xfrm>
            <a:off x="1380321" y="1643544"/>
            <a:ext cx="7704856" cy="4915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и задачи МРЦ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2132856"/>
            <a:ext cx="8784976" cy="4248472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rgbClr val="FFCC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Цель</a:t>
            </a:r>
            <a:r>
              <a:rPr lang="ru-RU" sz="2400" dirty="0">
                <a:solidFill>
                  <a:srgbClr val="FFCC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ru-RU" sz="2600" b="1" i="1" dirty="0">
                <a:solidFill>
                  <a:srgbClr val="FFCC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повышение уровня педагогической культуры родителей и воспитательного потенциала семей через расширение спектра форм и средств консультационной помощи родителям</a:t>
            </a:r>
          </a:p>
          <a:p>
            <a:pPr marL="0" lvl="0" indent="0" algn="just">
              <a:spcAft>
                <a:spcPts val="0"/>
              </a:spcAft>
              <a:buNone/>
            </a:pPr>
            <a:endParaRPr lang="ru-RU" sz="26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Задачи: </a:t>
            </a:r>
          </a:p>
          <a:p>
            <a:pPr marL="114300" indent="0" algn="just">
              <a:spcAft>
                <a:spcPts val="0"/>
              </a:spcAft>
              <a:buNone/>
            </a:pPr>
            <a:r>
              <a:rPr lang="ru-RU" sz="26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600" b="1" i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обеспечить конструктивное взаимодействие образовательных учреждений-участников МРЦ между собой и с остальными ОУ Тутаевского МР;</a:t>
            </a:r>
          </a:p>
          <a:p>
            <a:pPr marL="114300" indent="0" algn="just">
              <a:spcAft>
                <a:spcPts val="0"/>
              </a:spcAft>
              <a:buNone/>
            </a:pPr>
            <a:r>
              <a:rPr lang="ru-RU" sz="2600" b="1" i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консолидировать информационно-методические ресурсы образовательных учреждений-участников МРЦ и пользователей  для повышения уровня педагогической культуры родителей.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9539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МРЦ на 2023 год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4FE783-F5AC-4CCF-A847-DCCF91360F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62" t="19201" r="13775" b="6601"/>
          <a:stretch/>
        </p:blipFill>
        <p:spPr>
          <a:xfrm>
            <a:off x="2411760" y="1124744"/>
            <a:ext cx="4559887" cy="5620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МРЦ на 2023 год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C49F4FD-C24A-4F15-B066-C66B1A5EB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509" t="17236" r="16546" b="5182"/>
          <a:stretch/>
        </p:blipFill>
        <p:spPr>
          <a:xfrm>
            <a:off x="1259632" y="1460543"/>
            <a:ext cx="7731179" cy="5116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56711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996EB2-52F3-4E68-95C6-D34A733C3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Прогнозируемые результаты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BC904F-0F4B-440D-8837-2D32154D9264}"/>
              </a:ext>
            </a:extLst>
          </p:cNvPr>
          <p:cNvSpPr txBox="1"/>
          <p:nvPr/>
        </p:nvSpPr>
        <p:spPr>
          <a:xfrm>
            <a:off x="611560" y="2420888"/>
            <a:ext cx="7929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lvl="0" algn="just">
              <a:spcAft>
                <a:spcPts val="0"/>
              </a:spcAft>
            </a:pPr>
            <a:r>
              <a:rPr lang="ru-RU" sz="24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В системе образования Тутаевского МР сложится оптимальная система работы с семьями (родительского просвещения), расширятся возможности адресной консультационной помощи родителям по актуальным вопросам семейного воспитания. 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7528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8c521bf21036165f2468dfd123c9a559fdfb5"/>
</p:tagLst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136</Words>
  <Application>Microsoft Office PowerPoint</Application>
  <PresentationFormat>Экран (4:3)</PresentationFormat>
  <Paragraphs>18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МРЦ «Развитие семейного воспитания и родительского просвещения»</vt:lpstr>
      <vt:lpstr>Логическая схема МРЦ</vt:lpstr>
      <vt:lpstr>Цель и задачи МРЦ</vt:lpstr>
      <vt:lpstr>План МРЦ на 2023 год</vt:lpstr>
      <vt:lpstr>План МРЦ на 2023 год</vt:lpstr>
      <vt:lpstr>Прогнозируемые результаты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Летняя вечеринка</dc:title>
  <dc:creator>obstinate</dc:creator>
  <dc:description>Шаблон презентации с сайта https://presentation-creation.ru/</dc:description>
  <cp:lastModifiedBy>Ольга Константиновна</cp:lastModifiedBy>
  <cp:revision>576</cp:revision>
  <dcterms:created xsi:type="dcterms:W3CDTF">2018-02-25T09:09:03Z</dcterms:created>
  <dcterms:modified xsi:type="dcterms:W3CDTF">2022-12-15T07:57:19Z</dcterms:modified>
</cp:coreProperties>
</file>