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575A9-F7C3-4CB7-BCA3-710980AC6BC5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ECDA6-CEA2-4843-B8AB-B5E01A1B1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575A9-F7C3-4CB7-BCA3-710980AC6BC5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ECDA6-CEA2-4843-B8AB-B5E01A1B1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575A9-F7C3-4CB7-BCA3-710980AC6BC5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ECDA6-CEA2-4843-B8AB-B5E01A1B1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575A9-F7C3-4CB7-BCA3-710980AC6BC5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ECDA6-CEA2-4843-B8AB-B5E01A1B1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575A9-F7C3-4CB7-BCA3-710980AC6BC5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ECDA6-CEA2-4843-B8AB-B5E01A1B1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575A9-F7C3-4CB7-BCA3-710980AC6BC5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ECDA6-CEA2-4843-B8AB-B5E01A1B1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575A9-F7C3-4CB7-BCA3-710980AC6BC5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ECDA6-CEA2-4843-B8AB-B5E01A1B1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575A9-F7C3-4CB7-BCA3-710980AC6BC5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ECDA6-CEA2-4843-B8AB-B5E01A1B1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575A9-F7C3-4CB7-BCA3-710980AC6BC5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ECDA6-CEA2-4843-B8AB-B5E01A1B1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575A9-F7C3-4CB7-BCA3-710980AC6BC5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ECDA6-CEA2-4843-B8AB-B5E01A1B1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575A9-F7C3-4CB7-BCA3-710980AC6BC5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ECDA6-CEA2-4843-B8AB-B5E01A1B1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7B575A9-F7C3-4CB7-BCA3-710980AC6BC5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BDECDA6-CEA2-4843-B8AB-B5E01A1B1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94B225-C55B-46F4-9333-95D9E2E12C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2560" y="1593409"/>
            <a:ext cx="7406640" cy="17473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Развитие математических способностей обучающихся через деятельность РМО учителей математики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8E880AB-F8EC-4450-9BDF-50878D2BF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2560" y="4617266"/>
            <a:ext cx="7406640" cy="968721"/>
          </a:xfrm>
        </p:spPr>
        <p:txBody>
          <a:bodyPr>
            <a:normAutofit fontScale="92500" lnSpcReduction="20000"/>
          </a:bodyPr>
          <a:lstStyle/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Руководитель РМО 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Кузнецова Н.В.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966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Методическая тема РМО: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Всестороннее повышение компетентности и профессионального мастерства педагога в условиях подготовки к реализации профессиональных стандартов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Направления работы РМО: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с одаренными детьми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Применение различных технологий в преподавании математики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Подготовка учащихся к ОГЭ и ЕГЭ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Заседания РМО: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результаты деятельности РМО учителей математики в 2018 г. и приоритетные направления его развития в 2019.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Эффективный урок как основное условие качества знаний.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Современный педагог в контексте национального проекта «Образование.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Инновационная деятельность учителя – залог успеха его профессиональной компетентности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 одаренными детьми: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Малая олимпиада школьников по математике для 5 – 6 классов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Муниципальная игра для 5 – 6 классов «Математический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кидбург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Муниципальная игра для 7 – 8 классов «Путешествие по родному городу»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8420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Положительные и отрицательные стороны деятельности РМО: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500" b="1" u="sng" dirty="0" smtClean="0">
                <a:latin typeface="Times New Roman" pitchFamily="18" charset="0"/>
                <a:cs typeface="Times New Roman" pitchFamily="18" charset="0"/>
              </a:rPr>
              <a:t>Положительные </a:t>
            </a: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Изучены стандарты математического образования и нормативные документы.</a:t>
            </a:r>
          </a:p>
          <a:p>
            <a:pPr lvl="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Изучены теоретические основы, разработки актуальных направлений модернизации.</a:t>
            </a:r>
          </a:p>
          <a:p>
            <a:pPr lvl="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Многие учителя активно используют компьютерные технологии на всех этапах процесса обучения. Даны общие рекомендации по решению обнаруженных проблем для обсуждения на заседаниях РМО.</a:t>
            </a:r>
          </a:p>
          <a:p>
            <a:pPr lvl="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Собран материал по обобщению передового педагогического опыта и уроков-презентаций, направленных на выработку различных компетентностей учащихся и учителя. </a:t>
            </a:r>
          </a:p>
          <a:p>
            <a:pPr lvl="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Прослеживается динамика в участии учителей в профессиональных конкурсах, в профессиональных конференциях и семинарах.</a:t>
            </a:r>
          </a:p>
          <a:p>
            <a:pPr lvl="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Возросло количество и качество подготовки к конкурсам и руководство проектной и исследовательской деятельностью учащихся учителями РМО.</a:t>
            </a:r>
          </a:p>
          <a:p>
            <a:pPr>
              <a:buNone/>
            </a:pPr>
            <a:r>
              <a:rPr lang="ru-RU" sz="5500" b="1" u="sng" dirty="0" smtClean="0">
                <a:latin typeface="Times New Roman" pitchFamily="18" charset="0"/>
                <a:cs typeface="Times New Roman" pitchFamily="18" charset="0"/>
              </a:rPr>
              <a:t>Отрицательные стороны:</a:t>
            </a: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Рекомендации, теоретический и практический материал не всегда используется учителями в своей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261</TotalTime>
  <Words>242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Развитие математических способностей обучающихся через деятельность РМО учителей математики</vt:lpstr>
      <vt:lpstr>Методическая тема РМО:</vt:lpstr>
      <vt:lpstr>Направления работы РМО:</vt:lpstr>
      <vt:lpstr>Заседания РМО:</vt:lpstr>
      <vt:lpstr>Работа с одаренными детьми:</vt:lpstr>
      <vt:lpstr>Положительные и отрицательные стороны деятельности РМО: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Школьные</dc:title>
  <dc:creator>Надежда</dc:creator>
  <cp:lastModifiedBy>User</cp:lastModifiedBy>
  <cp:revision>28</cp:revision>
  <dcterms:created xsi:type="dcterms:W3CDTF">2019-07-30T16:07:19Z</dcterms:created>
  <dcterms:modified xsi:type="dcterms:W3CDTF">2019-12-17T18:53:52Z</dcterms:modified>
</cp:coreProperties>
</file>