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312" r:id="rId5"/>
    <p:sldId id="311" r:id="rId6"/>
    <p:sldId id="306" r:id="rId7"/>
    <p:sldId id="307" r:id="rId8"/>
    <p:sldId id="308" r:id="rId9"/>
    <p:sldId id="290" r:id="rId10"/>
    <p:sldId id="291" r:id="rId11"/>
    <p:sldId id="292" r:id="rId12"/>
    <p:sldId id="29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6" autoAdjust="0"/>
    <p:restoredTop sz="94660"/>
  </p:normalViewPr>
  <p:slideViewPr>
    <p:cSldViewPr>
      <p:cViewPr varScale="1">
        <p:scale>
          <a:sx n="86" d="100"/>
          <a:sy n="86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8712968" cy="1470025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Итоги реализации инновационного проекта «Субъектно-ориентированный педагогический процесс в основной школе» 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869160"/>
            <a:ext cx="6400800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К.В.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Сапегин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зам. директора,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тьютор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МОУ СШ №7 </a:t>
            </a:r>
          </a:p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имени адмирала Ф.Ф. Ушакова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C:\Users\Кирилл Сапегин\Documents\Разное\emblemasosh7_w273_h1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0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11663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СШ №7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со-исполнитель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РИП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ИРО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«Развитие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образцов субъектно-ориентированного типа педагогического процесса»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0622"/>
            <a:ext cx="8568952" cy="121014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Исследовательский проект – ключевой вид деятельности каждого предметного МО и обновляемого научного общества «Глобус»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39341"/>
            <a:ext cx="8784976" cy="452596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Начальная школа – максимально возможное включение обучающихся в исследования и обучение конструированию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5й-7й, 10й-11й класс – работа с одаренными детьми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8-9 класс – годовой курс «Основы исследовательской деятельности» (общие подходы); со 2 четверти – сопровождение подготовки и защиты индивидуального образовательного проекта всех учеников, 1 час в неделю на каждого учителя)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Конкурс «Ученик года» (баллы за активность в урочной, внеурочной, проектной и исследовательской деятельности, «следы»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), особый статус «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семиклассника»</a:t>
            </a: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Вариативные направления: </a:t>
            </a: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как поле работы отдельных учителей,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творческих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групп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Сопровождение образовательных событий, инициируемых самими обучающимися (возрождение школьных штабов по 5 направлениям)</a:t>
            </a:r>
          </a:p>
          <a:p>
            <a:pPr lvl="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Внеурочная образовательная программа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«Родословие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lvl="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Школьный клуб «Дебаты»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Система работы по увековечиванию памяти адмирала Ф.Ф. Ушакова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(выход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кураторство регионального конкурса,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межмуниципальные «Адмиральские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игры»)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Создание и актуализация инфраструктуры школы, поддерживающей субъектно-ориентированный тип педагогического процесса (новый вид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рекреаций для начальной школы)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Приоритеты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школы на 2017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63079"/>
            <a:ext cx="860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ГРАЖДАНСКОЕ ВОСПИТАНИЕ И САМОУПРАВЛЕНИЕ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7667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Приоритеты школы на 2017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79512" y="853081"/>
            <a:ext cx="8785100" cy="531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algn="ctr" fontAlgn="base">
              <a:lnSpc>
                <a:spcPct val="100000"/>
              </a:lnSpc>
              <a:spcAft>
                <a:spcPct val="0"/>
              </a:spcAft>
              <a:buClrTx/>
              <a:buSzTx/>
              <a:buNone/>
              <a:tabLst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Вариативные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направления: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R="0" algn="just" fontAlgn="base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Деятельность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школьного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детско-взрослого театра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R="0" algn="just" fontAlgn="base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Деятельность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общешкольной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детско-взрослой электронной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газеты «Фрегат знаний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just" fontAlgn="base"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Формат организации жизни ученических сообществ «Демократический проект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»: 3–4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коллективных дела; инициативные группы обучающихся путем демократических выборов получают право на реализацию своих замыслов.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реализация образовательных и социально значимых проектов неформального образования в кооперации с некоммерческими (общественными)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организациями.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3731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ПРОЕКТЫ ПОДДЕРЖКИ ВОСПИТАТЕЛЬНОЙ РАБОТЫ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523162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Что может стать событием для современного ребенка?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Значимость различных акций и конкурсов, встреч и концертов заметно повышается, когда к детям выходят реальные носители опыта, разрабатываются индивидуальные и групповые детско-взрослые проекты, проектируются и осуществляются образовательные экскурсии и волонтерские мероприятия. 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Событием для ребенка может стать и урок, но большим потенциалом в привлечении интереса детей и взрослых обладают проблемно-тематический день, образовательная суббота, экскурсия,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квест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Важным элементом усиления событийности является то, что участники на равных планируют совместную деятельность, обсуждают не столько учебные, сколько актуальные ситуации и проблемы текущего дня.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Особые уроки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8915400" cy="4525963"/>
          </a:xfrm>
        </p:spPr>
        <p:txBody>
          <a:bodyPr>
            <a:no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В…</a:t>
            </a:r>
          </a:p>
          <a:p>
            <a:pPr algn="just" eaLnBrk="1" hangingPunct="1"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чередовании индивидуальных и групповых заданий, парном взаимодействии,</a:t>
            </a:r>
          </a:p>
          <a:p>
            <a:pPr algn="just" eaLnBrk="1" hangingPunct="1"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привлечении материала «из жизни», социальной практики (в том числе кейс-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стади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), событийном подходе (отношение к конкретному дню, историческому или актуальному политическому событию и т.п.),</a:t>
            </a:r>
          </a:p>
          <a:p>
            <a:pPr algn="just" eaLnBrk="1" hangingPunct="1"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применении мотивирующих заданий, призванных проявить эмоциональное отношение к деятельности, текстам или объектам,</a:t>
            </a:r>
          </a:p>
          <a:p>
            <a:pPr algn="just" eaLnBrk="1" hangingPunct="1"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постоянном выходе в междисциплинарное взаимодействие и использовании культурологического, краеведческого материала, объектов сферы «Искусство» (в том числе на дисциплинах естественно-математического цикла),</a:t>
            </a:r>
          </a:p>
          <a:p>
            <a:pPr algn="just" eaLnBrk="1" hangingPunct="1"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интенсивном включении обучающихся в деятельность по самооценке и рефлексии (листы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самооценивания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письмо к себе и др. способы формирующего оценивания).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125288" y="116632"/>
            <a:ext cx="8839200" cy="6629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Уроки проходят как связанное общим «сюжетом» (сценарием) целостное образовательное событие, реализуемое в течение всего учебного дня. </a:t>
            </a:r>
          </a:p>
          <a:p>
            <a:pPr algn="just"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Каждый урок является органичным продолжением предыдущего, расширяя и углубляя заданную тему.</a:t>
            </a:r>
          </a:p>
          <a:p>
            <a:pPr algn="just"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Развитием дня (образовательного события) является продолжение образовательных маршрутов в индивидуальных проектах, мини-исследованиях, образовательных экскурсиях. В качестве экспертов могут привлекаться родители и социальные партнеры.</a:t>
            </a:r>
          </a:p>
          <a:p>
            <a:pPr algn="just"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Желательно устанавливать общую рамку всей недели, чтобы подвести общий итог новообразований, собрать «палитру отношений к случившемуся за неделю». </a:t>
            </a:r>
          </a:p>
          <a:p>
            <a:pPr algn="just"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Ценностный выход «недели событий»: понимание ценности самоопределения, осознанного выбора, участия в создании сценария собственной жизни, личного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плана (примеры новообразований недели событий: «герои живут среди нас», «курить не модно», «я люблю семейное чаепитие».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23528" y="-19075"/>
            <a:ext cx="8640960" cy="63976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Общешкольный проект «Наши герои»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79512" y="504056"/>
            <a:ext cx="8856984" cy="6381328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«Галерея» героев 7 школы (на основании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написанных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сочинений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) – специальный раздел сайта школы</a:t>
            </a:r>
          </a:p>
          <a:p>
            <a:pPr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Акции к юбилею школы – специальный раздел сайта школы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Героями не рождаются, героями становятся…» (истории, связанные с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подвигами, ежегодно, например, «Маршалы Победы», «Пионеры-герои»)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«История одной награды»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(проект «медаль Ф.Ф. Ушакова»)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«Увековечим!»: проекты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«памятников»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(макеты, сделанные своими руками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), например, корабли Ф.Ф. Ушакова, «Оружие победы»</a:t>
            </a:r>
          </a:p>
          <a:p>
            <a:pPr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Проект «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Радиоперемены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» (к юбилею победы в ВОВ)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«Чаепитие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по-Романовски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» (на сайте школьного музея)</a:t>
            </a:r>
          </a:p>
          <a:p>
            <a:pPr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«Вахта героев Отечества»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– специальный раздел сайта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школы</a:t>
            </a:r>
          </a:p>
          <a:p>
            <a:pPr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«Бессмертный полк»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сделан сайт проекта</a:t>
            </a:r>
          </a:p>
          <a:p>
            <a:pPr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Акции к «году литературы», «году национального кино» – специальные разделы сайта школы</a:t>
            </a:r>
          </a:p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Проект «Наши герои» стал победителем областного конкурса проектов неформального образования «Изменим жизнь к лучшем»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Характеристики педагогического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процесса (СОПП)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4824536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Формы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урока существенно расширены за счет ресурсов проектной и исследовательской деятельности (урочная деятельность чередуется с защитой мини-проектов, детям предоставлена возможность проявления инициативы).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Используются преимущественно творческие, поисковые задачи в рамках домашних заданий, событий внеурочной и внешкольной деятельности.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Ежегодно обучающихся 5-9 классов готовят и защищают индивидуальные учебные проекты, исследования или годовую творческую работу (социальный проект).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Два раза в год проходят «событийные недели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Созданы условия (конкурсы, акции, события) для повышения значимости социально важных календарных дат, юбилеев, государственных праздников.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856984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 школе создана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инфраструктура СОПП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620688"/>
            <a:ext cx="9036496" cy="4608512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Ресурсы информационно-предметной среды равнодоступны учителям (100% АРМ учителя, наличие интерактивного оборудования, мини-конференц-зал, библиотека с возможностью выхода обучающихся в Интернет).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Доступность для школьников тренажерного зала, тира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в том числе электронного,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зала единоборств.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Наличие оборудования для курса «Робототехника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».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В спортивных событиях активно используются две площадки ГТО, бассейн по договору с находящейся в шаговой доступности спортивной школы №1.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Во внеурочной деятельности активно используются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рекреации, например, городок «Правил дорожного движения».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Регулярно актуализируется информация на сайте школы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Школьный музей – не помещение, а программы и проекты.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В образовательном процессе активно используются ресурсы и инфраструктура партнеров – «Православной школы», ЦДО «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Созвездие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», «Центральной библиотеки», спортивных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школ.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Компетенции и профессиональные ценностные ориентиры педагогов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12168"/>
            <a:ext cx="8856984" cy="492514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Использование форм и методов повышения мотивации обучающихся, например, в рамках формирующего оценивания,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Разнообразные виды деятельности на занятиях (смена позиций, работа в группах, познавательная, игровая, творческая деятельность).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Акцент коллектива на лидерство среди городских школ, активность учителей (есть учителя – руководители районных МО), постоянное участие в конкурсах профессионального мастерства, ПНПО, обобщении опыта (статьи и методические разработки  на муниципальном, региональном, федеральном уровне), мастер-классы районного уровня (гражданское образование, формирующее оценивание).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Инвариант СОПП (для всех) и в текущем году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2350" cy="410376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Новые формы профессиональной ориентации,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предпрофессиональных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проб: проекты с участием социальных партнеров, в том числе с ЦДО «Созвездие»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Инновационная образовательная среда духовно-нравственного и патриотического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образования, в том числе с «Православной школой»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Конструирование недель образовательных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событий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Максимально возможная проектная деятельность детей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Ведение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применение способов формирующего оценивания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Организация деятельности детей в сетевых образовательных проектах (с использованием ИКТ)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1213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Итоги реализации инновационного проекта «Субъектно-ориентированный педагогический процесс в основной школе»  </vt:lpstr>
      <vt:lpstr>Что может стать событием для современного ребенка?</vt:lpstr>
      <vt:lpstr>Особые уроки</vt:lpstr>
      <vt:lpstr>Слайд 4</vt:lpstr>
      <vt:lpstr>Общешкольный проект «Наши герои»</vt:lpstr>
      <vt:lpstr>Характеристики педагогического процесса (СОПП)</vt:lpstr>
      <vt:lpstr>В школе создана инфраструктура СОПП</vt:lpstr>
      <vt:lpstr>Компетенции и профессиональные ценностные ориентиры педагогов</vt:lpstr>
      <vt:lpstr>Инвариант СОПП (для всех) и в текущем году</vt:lpstr>
      <vt:lpstr>Исследовательский проект – ключевой вид деятельности каждого предметного МО и обновляемого научного общества «Глобус»</vt:lpstr>
      <vt:lpstr>Приоритеты школы на 2017</vt:lpstr>
      <vt:lpstr>Приоритеты школы на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Доверие – основа профессиональных связей.  Из опыта работы МОУ СШ№7 имени адмирала Ф.Ф. Ушакова</dc:title>
  <dc:creator>User</dc:creator>
  <cp:lastModifiedBy>Кирилл Сапегин</cp:lastModifiedBy>
  <cp:revision>74</cp:revision>
  <dcterms:created xsi:type="dcterms:W3CDTF">2016-04-26T10:11:02Z</dcterms:created>
  <dcterms:modified xsi:type="dcterms:W3CDTF">2016-12-20T09:03:43Z</dcterms:modified>
</cp:coreProperties>
</file>