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3447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2680540"/>
            <a:ext cx="8915400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Первые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результаты и перспективы деятельности в рамках МИП «Инновационное 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образовательное пространство ДОУ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приказ ДО АТМР от 30.12.2015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782/01-10)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8700" y="6477000"/>
            <a:ext cx="4381500" cy="53340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Старший воспитатель Веселова Татьяна Викторовна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№ 6 «Ягодка»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Тутаевского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63" y="0"/>
            <a:ext cx="8229600" cy="1033166"/>
          </a:xfrm>
        </p:spPr>
        <p:txBody>
          <a:bodyPr>
            <a:normAutofit/>
          </a:bodyPr>
          <a:lstStyle/>
          <a:p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Мультипликация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143000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Видеокамера, штатив,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ноутбук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«Мультипликация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форма сотрудничества детей и взрослых в условиях ФГОС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ДО»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05" y="3200400"/>
            <a:ext cx="2794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05" y="4221256"/>
            <a:ext cx="3022600" cy="2266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" y="4435288"/>
            <a:ext cx="3230282" cy="2422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74" y="946911"/>
            <a:ext cx="3326572" cy="24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Перспективы 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18556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материально-технической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базы: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площадка.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DUPLO, Дикие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животные.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DUPLO, Кирпичики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DUPLO для творческих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занятий, Кирпичики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для творческих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занятий, Лото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животными.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DUPLO, Моя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история. Базовый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набор, Набор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трубками.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DUPLO, Общественный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муниципальный транспорт.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DUPLO, Общественный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муниципальный транспорт.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LEGO, Рабочие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служащие.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LEGO, Сказочные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исторические персонажи.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LEGO, Ферма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большая.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DUPLO, Эмоциональное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ребенка.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DUPLO, ноутбуки, фотокамера, штатив.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и распространение опыта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проекте «Технопарк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конкурсе на присвоение статуса МРЦ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проекта: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освоения и адаптации современных образовательных технологий с учётом требований ФГОС ДО.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компетентности педагогов в вопросах использования современных образовательных технологий в образовательном процессе с дошкольниками.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образовательную деятельность с детьми по робототехнике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легоконструированию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 подготовительных к школе групп.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технологию «Рисование песком» или метод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Sand-art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работу с детьми дошкольного возраста.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совместную деятельность детей и взрослых по мультипликации.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методическое оформление инноваций, дающее возможность их использования в ДОУ.</a:t>
            </a:r>
          </a:p>
          <a:p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487" y="304800"/>
            <a:ext cx="8229600" cy="103316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инновационного образовательного пространства с учётом требований ФГОС ДО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565150" y="1511111"/>
            <a:ext cx="8121651" cy="1398075"/>
            <a:chOff x="1259" y="387"/>
            <a:chExt cx="5116" cy="1402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gray">
            <a:xfrm>
              <a:off x="2004" y="387"/>
              <a:ext cx="4371" cy="1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4"/>
            <p:cNvSpPr>
              <a:spLocks noChangeArrowheads="1"/>
            </p:cNvSpPr>
            <p:nvPr/>
          </p:nvSpPr>
          <p:spPr bwMode="gray">
            <a:xfrm>
              <a:off x="1259" y="626"/>
              <a:ext cx="576" cy="767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gray">
            <a:xfrm>
              <a:off x="2100" y="585"/>
              <a:ext cx="4275" cy="1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Робототехника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легоконструирование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детьми подготовительных к школе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gray">
            <a:xfrm>
              <a:off x="1428" y="79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636178" y="4684792"/>
            <a:ext cx="8050621" cy="1106406"/>
            <a:chOff x="410" y="2053"/>
            <a:chExt cx="3990" cy="374"/>
          </a:xfrm>
        </p:grpSpPr>
        <p:sp>
          <p:nvSpPr>
            <p:cNvPr id="35" name="AutoShape 10"/>
            <p:cNvSpPr>
              <a:spLocks noChangeArrowheads="1"/>
            </p:cNvSpPr>
            <p:nvPr/>
          </p:nvSpPr>
          <p:spPr bwMode="gray">
            <a:xfrm>
              <a:off x="978" y="2053"/>
              <a:ext cx="3422" cy="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gray">
            <a:xfrm>
              <a:off x="410" y="2068"/>
              <a:ext cx="449" cy="256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gray">
            <a:xfrm>
              <a:off x="1152" y="2099"/>
              <a:ext cx="2999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Совместная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деятельность детей и взрослых по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мультипликации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565149" y="3134460"/>
            <a:ext cx="8121651" cy="1160527"/>
            <a:chOff x="1097" y="2450"/>
            <a:chExt cx="3590" cy="760"/>
          </a:xfrm>
        </p:grpSpPr>
        <p:sp>
          <p:nvSpPr>
            <p:cNvPr id="40" name="AutoShape 15"/>
            <p:cNvSpPr>
              <a:spLocks noChangeArrowheads="1"/>
            </p:cNvSpPr>
            <p:nvPr/>
          </p:nvSpPr>
          <p:spPr bwMode="gray">
            <a:xfrm>
              <a:off x="1606" y="2450"/>
              <a:ext cx="3081" cy="7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6"/>
            <p:cNvSpPr>
              <a:spLocks noChangeArrowheads="1"/>
            </p:cNvSpPr>
            <p:nvPr/>
          </p:nvSpPr>
          <p:spPr bwMode="gray">
            <a:xfrm>
              <a:off x="1097" y="2520"/>
              <a:ext cx="404" cy="521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gray">
            <a:xfrm>
              <a:off x="1732" y="2564"/>
              <a:ext cx="2829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метода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Sand-art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в работу с детьми дошкольного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возраста на световых планшетах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Направления деятельности 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gray">
          <a:xfrm>
            <a:off x="941521" y="4903178"/>
            <a:ext cx="548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gray">
          <a:xfrm>
            <a:off x="882643" y="3295295"/>
            <a:ext cx="413015" cy="74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5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LEGO-конструирование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17509"/>
            <a:ext cx="529620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Городская жизнь LEGO, Большая ферма DUPLO, Математический поезд DUPLO, Строительные машины DUPLO, Космос и аэропорт LEGO, Набор «Первые конструкции», Набор «Первые механизмы», «Моя первая история» Базовый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набор, Эмоциональное развитие ребёнка LEGO, Учись учиться. Базовый набор. 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iha\Desktop\фотолего\DCIM\100NIKON\DSCN2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604" y="1071282"/>
            <a:ext cx="3650735" cy="2738051"/>
          </a:xfrm>
          <a:prstGeom prst="rect">
            <a:avLst/>
          </a:prstGeom>
          <a:noFill/>
        </p:spPr>
      </p:pic>
      <p:pic>
        <p:nvPicPr>
          <p:cNvPr id="5" name="Picture 2" descr="C:\Users\miha\Desktop\фотолего\DSCN2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6" y="3657600"/>
            <a:ext cx="3262893" cy="244717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7054" r="15272" b="14099"/>
          <a:stretch/>
        </p:blipFill>
        <p:spPr>
          <a:xfrm>
            <a:off x="6772670" y="3905672"/>
            <a:ext cx="2304257" cy="2952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96" y="4291999"/>
            <a:ext cx="3322367" cy="24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65" y="110853"/>
            <a:ext cx="8382000" cy="103316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обототехника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90600"/>
            <a:ext cx="3505200" cy="45259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Ноутбук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компьютер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ПервоРобот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LEGO®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™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ПервоРобот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LEGO®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WeDo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™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робототехники для детей старшего дошкольного возраста «Путешествие с Машей и Максом»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1" y="4243339"/>
            <a:ext cx="3767138" cy="2511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56027"/>
            <a:ext cx="3581400" cy="2686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87911"/>
            <a:ext cx="47244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образовательной робототехники для детей старшего дошкольного возраста «Путешествие с Машей и Максом»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2.11.2 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 которые в наибольшей степени соответствуют потребностям и интересам детей, а также возможностям педагогического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3.2.1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3) построение образовательной деятельности на основе взаимодействия взрослых с детьми, ориентированного на интересы и возможности каждого ребенка и учитывающего социальную ситуацию его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обеспечения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обеспечения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образования)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54" y="-22984"/>
            <a:ext cx="8229600" cy="1033166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Результаты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92" y="105085"/>
            <a:ext cx="1093630" cy="1542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95" y="316720"/>
            <a:ext cx="1191309" cy="164306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27" y="3066498"/>
            <a:ext cx="1644153" cy="119061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55" y="1469235"/>
            <a:ext cx="1157045" cy="16605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16" y="1705777"/>
            <a:ext cx="978350" cy="13962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3" y="4236453"/>
            <a:ext cx="1600314" cy="11067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954" y="876545"/>
            <a:ext cx="77053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за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место в областном конкурсе юных конструкторов «ЛЕГО-мастера» (Захар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Соколов)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место в областном конкурсе юных конструкторов «ЛЕГО-мастера» (Анна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Бутузова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подготовку призёра областного конкурса «ЛЕГО-мастера»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форум «Будущее создаём вместе»: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астер-класс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конструктивной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и технического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творчества дошкольников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средствами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легоконструирования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робототехники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Августовская конференция «Муниципальная стратегия развития образования: управление изменениями»: выступление «Образовательная робототехника в детском саду»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участника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Межрегионального этапа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Международной Ярмарки социально-педагогических инноваций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заседание постоянно действующего практического муниципального семинара «Первые шаги в робототехнику»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21" y="4706792"/>
            <a:ext cx="2843464" cy="21325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88" y="4847609"/>
            <a:ext cx="2598635" cy="19489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" y="4817915"/>
            <a:ext cx="2685237" cy="20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06" y="76200"/>
            <a:ext cx="8664388" cy="103316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Техники  </a:t>
            </a: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Sand-art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</a:t>
            </a: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Sand-play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работе с детьми дошкольного возраста на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световых планшетах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15079" t="26210" r="23475" b="7258"/>
          <a:stretch/>
        </p:blipFill>
        <p:spPr>
          <a:xfrm>
            <a:off x="3532042" y="1717712"/>
            <a:ext cx="2743200" cy="237626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3473" t="1766" r="12921" b="4719"/>
          <a:stretch/>
        </p:blipFill>
        <p:spPr>
          <a:xfrm>
            <a:off x="3320895" y="4343400"/>
            <a:ext cx="3163582" cy="23101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75" y="1461698"/>
            <a:ext cx="2496277" cy="187220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1" name="Picture 1" descr="G:\IMG_20160126_115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806" y="2363055"/>
            <a:ext cx="2900482" cy="226600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2" name="Picture 4" descr="http://uld15.mycdn.me/image?t=0&amp;bid=815268884970&amp;id=815268884970&amp;plc=WEB&amp;tkn=*wDDaPMsR7zQSa9kUlV1mSnoyIVc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1821" y="3686239"/>
            <a:ext cx="2306672" cy="30755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03947" y="13465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световых планшетов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предметов и игрушек символизирующих мир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" descr="G:\мастер класс\DSCN84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268" y="4776815"/>
            <a:ext cx="2623558" cy="20062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8282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42566"/>
            <a:ext cx="8229600" cy="1033166"/>
          </a:xfrm>
        </p:spPr>
        <p:txBody>
          <a:bodyPr/>
          <a:lstStyle/>
          <a:p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Результаты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72" y="2768067"/>
            <a:ext cx="2792446" cy="2094334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299775"/>
            <a:ext cx="3182761" cy="2387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50714"/>
            <a:ext cx="3581400" cy="26860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6468" y="1095890"/>
            <a:ext cx="53250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«Использование световых планшетов в работе с дошкольниками»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Межмуниципальный семинар «Эффективные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реализации ФГОС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в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Тутаевском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муниципальном районе»: мастер-класс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«Техники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Sand-art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Sand-play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работе с детьми дошкольного возраста на световых планшетах»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Межрегионального этапа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Международной Ярмарки социально-педагогических инноваций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81" y="5161857"/>
            <a:ext cx="2182846" cy="1489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88" y="195325"/>
            <a:ext cx="3266483" cy="24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696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Первые результаты и перспективы деятельности в рамках МИП «Инновационное образовательное пространство ДОУ»  (приказ ДО АТМР от 30.12.2015  №782/01-10)</vt:lpstr>
      <vt:lpstr>Цель проекта: создание инновационного образовательного пространства с учётом требований ФГОС ДО</vt:lpstr>
      <vt:lpstr>Направления деятельности </vt:lpstr>
      <vt:lpstr>LEGO-конструирование</vt:lpstr>
      <vt:lpstr>Робототехника  </vt:lpstr>
      <vt:lpstr>Программа образовательной робототехники для детей старшего дошкольного возраста «Путешествие с Машей и Максом»</vt:lpstr>
      <vt:lpstr>Результаты </vt:lpstr>
      <vt:lpstr>Техники  Sand-art и Sand-play в работе с детьми дошкольного возраста на световых планшетах</vt:lpstr>
      <vt:lpstr>Результаты </vt:lpstr>
      <vt:lpstr>Мультипликация </vt:lpstr>
      <vt:lpstr>Перспективы деятельности</vt:lpstr>
    </vt:vector>
  </TitlesOfParts>
  <Company>HYATT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Admin</cp:lastModifiedBy>
  <cp:revision>69</cp:revision>
  <dcterms:created xsi:type="dcterms:W3CDTF">2015-12-09T15:59:37Z</dcterms:created>
  <dcterms:modified xsi:type="dcterms:W3CDTF">2016-12-21T10:34:36Z</dcterms:modified>
</cp:coreProperties>
</file>