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8" r:id="rId2"/>
    <p:sldId id="281" r:id="rId3"/>
    <p:sldId id="288" r:id="rId4"/>
    <p:sldId id="295" r:id="rId5"/>
    <p:sldId id="290" r:id="rId6"/>
    <p:sldId id="280" r:id="rId7"/>
    <p:sldId id="264" r:id="rId8"/>
    <p:sldId id="300" r:id="rId9"/>
    <p:sldId id="291" r:id="rId10"/>
    <p:sldId id="294" r:id="rId11"/>
    <p:sldId id="292" r:id="rId12"/>
    <p:sldId id="301" r:id="rId13"/>
    <p:sldId id="29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06103C-D0CD-46A3-B07F-C69BE611264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28259A-65CF-4636-BB4E-379B58B9376C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Выявление актуальных проблем развития педагогического процесса сельских образовательных организаций</a:t>
          </a:r>
          <a:endParaRPr lang="ru-RU" sz="2000" b="1" dirty="0">
            <a:solidFill>
              <a:srgbClr val="002060"/>
            </a:solidFill>
          </a:endParaRPr>
        </a:p>
      </dgm:t>
    </dgm:pt>
    <dgm:pt modelId="{F2B38257-18F2-4DA3-AC74-E92DFF5EB1C2}" type="parTrans" cxnId="{10211D84-4F1A-48BA-A70C-A2CFC0E44B2C}">
      <dgm:prSet/>
      <dgm:spPr/>
      <dgm:t>
        <a:bodyPr/>
        <a:lstStyle/>
        <a:p>
          <a:endParaRPr lang="ru-RU"/>
        </a:p>
      </dgm:t>
    </dgm:pt>
    <dgm:pt modelId="{059CC5CF-CC40-4796-A27C-8384D8C7E080}" type="sibTrans" cxnId="{10211D84-4F1A-48BA-A70C-A2CFC0E44B2C}">
      <dgm:prSet/>
      <dgm:spPr/>
      <dgm:t>
        <a:bodyPr/>
        <a:lstStyle/>
        <a:p>
          <a:endParaRPr lang="ru-RU"/>
        </a:p>
      </dgm:t>
    </dgm:pt>
    <dgm:pt modelId="{4355CCCC-6871-43D5-8A89-47B331773E4D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научно-методических групп для разработки наиболее актуальных проблем</a:t>
          </a:r>
          <a:endParaRPr lang="ru-RU" sz="2000" b="1" dirty="0">
            <a:solidFill>
              <a:srgbClr val="002060"/>
            </a:solidFill>
          </a:endParaRPr>
        </a:p>
      </dgm:t>
    </dgm:pt>
    <dgm:pt modelId="{83D36D27-D29E-40ED-9D23-AA15DFCEE9C0}" type="parTrans" cxnId="{90DCCB9B-EB5A-4DA5-9500-0461DEFA406C}">
      <dgm:prSet/>
      <dgm:spPr/>
      <dgm:t>
        <a:bodyPr/>
        <a:lstStyle/>
        <a:p>
          <a:endParaRPr lang="ru-RU"/>
        </a:p>
      </dgm:t>
    </dgm:pt>
    <dgm:pt modelId="{F9849E56-E5FE-4B54-B6CF-23BC562FE5BF}" type="sibTrans" cxnId="{90DCCB9B-EB5A-4DA5-9500-0461DEFA406C}">
      <dgm:prSet/>
      <dgm:spPr/>
      <dgm:t>
        <a:bodyPr/>
        <a:lstStyle/>
        <a:p>
          <a:endParaRPr lang="ru-RU"/>
        </a:p>
      </dgm:t>
    </dgm:pt>
    <dgm:pt modelId="{25D903B2-98D6-4EBB-B67A-41345DC312A8}">
      <dgm:prSet phldrT="[Текст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Содействие деятельности  общественных организаций  и движений  педагогических работников сельских образовательных организаций</a:t>
          </a:r>
          <a:endParaRPr lang="ru-RU" sz="2000" b="1" dirty="0">
            <a:solidFill>
              <a:srgbClr val="002060"/>
            </a:solidFill>
          </a:endParaRPr>
        </a:p>
      </dgm:t>
    </dgm:pt>
    <dgm:pt modelId="{8AB9C7BA-0A66-4CCA-A08B-26A02AB0C14A}" type="parTrans" cxnId="{B94B10C8-2B79-4804-AFD1-FCE578986727}">
      <dgm:prSet/>
      <dgm:spPr/>
      <dgm:t>
        <a:bodyPr/>
        <a:lstStyle/>
        <a:p>
          <a:endParaRPr lang="ru-RU"/>
        </a:p>
      </dgm:t>
    </dgm:pt>
    <dgm:pt modelId="{D26C8624-5E5F-415C-8E29-AAB0E489F289}" type="sibTrans" cxnId="{B94B10C8-2B79-4804-AFD1-FCE578986727}">
      <dgm:prSet/>
      <dgm:spPr/>
      <dgm:t>
        <a:bodyPr/>
        <a:lstStyle/>
        <a:p>
          <a:endParaRPr lang="ru-RU"/>
        </a:p>
      </dgm:t>
    </dgm:pt>
    <dgm:pt modelId="{C1B00361-453B-4F42-A5DF-662C4E40666A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Поддержка и пропаганда результатов инновационной деятельности, лучших педагогических практик регионов через издательскую деятельность</a:t>
          </a:r>
          <a:endParaRPr lang="ru-RU" sz="2000" b="1" dirty="0">
            <a:solidFill>
              <a:srgbClr val="002060"/>
            </a:solidFill>
          </a:endParaRPr>
        </a:p>
      </dgm:t>
    </dgm:pt>
    <dgm:pt modelId="{40E98E3D-0C76-41C7-9499-A4686ECE5AD5}" type="parTrans" cxnId="{87945098-9D01-4EEF-8062-6E164E04AF22}">
      <dgm:prSet/>
      <dgm:spPr/>
      <dgm:t>
        <a:bodyPr/>
        <a:lstStyle/>
        <a:p>
          <a:endParaRPr lang="ru-RU"/>
        </a:p>
      </dgm:t>
    </dgm:pt>
    <dgm:pt modelId="{53AA914E-ECFB-4442-9E3F-5D5A429768DB}" type="sibTrans" cxnId="{87945098-9D01-4EEF-8062-6E164E04AF22}">
      <dgm:prSet/>
      <dgm:spPr/>
      <dgm:t>
        <a:bodyPr/>
        <a:lstStyle/>
        <a:p>
          <a:endParaRPr lang="ru-RU"/>
        </a:p>
      </dgm:t>
    </dgm:pt>
    <dgm:pt modelId="{569206A6-066B-494C-B0BF-8822E3ECA533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endParaRPr lang="ru-RU" dirty="0"/>
        </a:p>
      </dgm:t>
    </dgm:pt>
    <dgm:pt modelId="{2924228A-7579-44EC-8005-CD7C762F6D65}" type="parTrans" cxnId="{CF0153A8-5FBD-4B6A-B06E-0DCE67AB48E6}">
      <dgm:prSet/>
      <dgm:spPr/>
      <dgm:t>
        <a:bodyPr/>
        <a:lstStyle/>
        <a:p>
          <a:endParaRPr lang="ru-RU"/>
        </a:p>
      </dgm:t>
    </dgm:pt>
    <dgm:pt modelId="{7E9B5BD7-E79E-4738-A234-DF64BA55E944}" type="sibTrans" cxnId="{CF0153A8-5FBD-4B6A-B06E-0DCE67AB48E6}">
      <dgm:prSet/>
      <dgm:spPr/>
      <dgm:t>
        <a:bodyPr/>
        <a:lstStyle/>
        <a:p>
          <a:endParaRPr lang="ru-RU"/>
        </a:p>
      </dgm:t>
    </dgm:pt>
    <dgm:pt modelId="{79B482DF-9BDD-4CE1-A7E5-F3D90FCFE145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Совместная подготовка и издание научно-методической и учебно-методической литературы для сельских школ</a:t>
          </a:r>
          <a:endParaRPr lang="ru-RU" sz="2000" b="1" dirty="0">
            <a:solidFill>
              <a:srgbClr val="002060"/>
            </a:solidFill>
          </a:endParaRPr>
        </a:p>
      </dgm:t>
    </dgm:pt>
    <dgm:pt modelId="{E1196C8C-A643-4884-B9EF-301A4123300F}" type="parTrans" cxnId="{0C65FCD1-6157-4070-BAB3-FBB10762D7C5}">
      <dgm:prSet/>
      <dgm:spPr/>
      <dgm:t>
        <a:bodyPr/>
        <a:lstStyle/>
        <a:p>
          <a:endParaRPr lang="ru-RU"/>
        </a:p>
      </dgm:t>
    </dgm:pt>
    <dgm:pt modelId="{F093FA20-8B60-4B1D-BCF3-5B3CA7BD3DF3}" type="sibTrans" cxnId="{0C65FCD1-6157-4070-BAB3-FBB10762D7C5}">
      <dgm:prSet/>
      <dgm:spPr/>
      <dgm:t>
        <a:bodyPr/>
        <a:lstStyle/>
        <a:p>
          <a:endParaRPr lang="ru-RU"/>
        </a:p>
      </dgm:t>
    </dgm:pt>
    <dgm:pt modelId="{6738953A-5DB4-49C9-B2DA-D330EB87AB36}" type="pres">
      <dgm:prSet presAssocID="{5F06103C-D0CD-46A3-B07F-C69BE611264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AE0D9FC-6E71-49C2-9E8E-0728633464AE}" type="pres">
      <dgm:prSet presAssocID="{5F06103C-D0CD-46A3-B07F-C69BE6112647}" presName="Name1" presStyleCnt="0"/>
      <dgm:spPr/>
    </dgm:pt>
    <dgm:pt modelId="{C3DEDEFD-20A7-4785-A9E1-86CC3AE2BFE6}" type="pres">
      <dgm:prSet presAssocID="{5F06103C-D0CD-46A3-B07F-C69BE6112647}" presName="cycle" presStyleCnt="0"/>
      <dgm:spPr/>
    </dgm:pt>
    <dgm:pt modelId="{6B116367-0BF1-4CF6-83CF-E8CA9FCA2A77}" type="pres">
      <dgm:prSet presAssocID="{5F06103C-D0CD-46A3-B07F-C69BE6112647}" presName="srcNode" presStyleLbl="node1" presStyleIdx="0" presStyleCnt="6"/>
      <dgm:spPr/>
    </dgm:pt>
    <dgm:pt modelId="{A0C0E63E-D3DE-4C32-9181-D8D2EF4BA632}" type="pres">
      <dgm:prSet presAssocID="{5F06103C-D0CD-46A3-B07F-C69BE6112647}" presName="conn" presStyleLbl="parChTrans1D2" presStyleIdx="0" presStyleCnt="1"/>
      <dgm:spPr/>
      <dgm:t>
        <a:bodyPr/>
        <a:lstStyle/>
        <a:p>
          <a:endParaRPr lang="ru-RU"/>
        </a:p>
      </dgm:t>
    </dgm:pt>
    <dgm:pt modelId="{FC1CA7F7-5C66-420A-90AF-979EBF566C05}" type="pres">
      <dgm:prSet presAssocID="{5F06103C-D0CD-46A3-B07F-C69BE6112647}" presName="extraNode" presStyleLbl="node1" presStyleIdx="0" presStyleCnt="6"/>
      <dgm:spPr/>
    </dgm:pt>
    <dgm:pt modelId="{47FB6383-1300-4668-9F48-BC0C7CC3B018}" type="pres">
      <dgm:prSet presAssocID="{5F06103C-D0CD-46A3-B07F-C69BE6112647}" presName="dstNode" presStyleLbl="node1" presStyleIdx="0" presStyleCnt="6"/>
      <dgm:spPr/>
    </dgm:pt>
    <dgm:pt modelId="{3D08729B-375E-4E15-9088-DAF1451896B3}" type="pres">
      <dgm:prSet presAssocID="{EB28259A-65CF-4636-BB4E-379B58B9376C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118FC-3E26-4608-A788-0353A9AC7251}" type="pres">
      <dgm:prSet presAssocID="{EB28259A-65CF-4636-BB4E-379B58B9376C}" presName="accent_1" presStyleCnt="0"/>
      <dgm:spPr/>
    </dgm:pt>
    <dgm:pt modelId="{81DA1887-FBF0-4726-8676-0AF01C273D86}" type="pres">
      <dgm:prSet presAssocID="{EB28259A-65CF-4636-BB4E-379B58B9376C}" presName="accentRepeatNode" presStyleLbl="solidFgAcc1" presStyleIdx="0" presStyleCnt="6"/>
      <dgm:spPr/>
    </dgm:pt>
    <dgm:pt modelId="{181BB486-484D-4C0C-9CEF-DD6DA7BBCF30}" type="pres">
      <dgm:prSet presAssocID="{4355CCCC-6871-43D5-8A89-47B331773E4D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0E4AE-4DB3-4B4A-85A7-781B229323DD}" type="pres">
      <dgm:prSet presAssocID="{4355CCCC-6871-43D5-8A89-47B331773E4D}" presName="accent_2" presStyleCnt="0"/>
      <dgm:spPr/>
    </dgm:pt>
    <dgm:pt modelId="{E8B83908-B916-4A48-8C8E-3F308CE449B6}" type="pres">
      <dgm:prSet presAssocID="{4355CCCC-6871-43D5-8A89-47B331773E4D}" presName="accentRepeatNode" presStyleLbl="solidFgAcc1" presStyleIdx="1" presStyleCnt="6"/>
      <dgm:spPr/>
    </dgm:pt>
    <dgm:pt modelId="{0647320B-EF7E-4243-8520-A79BFE76AC9B}" type="pres">
      <dgm:prSet presAssocID="{569206A6-066B-494C-B0BF-8822E3ECA533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0D044-5C62-4CCF-ADF7-A10B59D8BA69}" type="pres">
      <dgm:prSet presAssocID="{569206A6-066B-494C-B0BF-8822E3ECA533}" presName="accent_3" presStyleCnt="0"/>
      <dgm:spPr/>
    </dgm:pt>
    <dgm:pt modelId="{59BFDF5B-D93F-4859-9F0D-9AD84FD2EDD5}" type="pres">
      <dgm:prSet presAssocID="{569206A6-066B-494C-B0BF-8822E3ECA533}" presName="accentRepeatNode" presStyleLbl="solidFgAcc1" presStyleIdx="2" presStyleCnt="6" custLinFactNeighborX="533" custLinFactNeighborY="938"/>
      <dgm:spPr/>
    </dgm:pt>
    <dgm:pt modelId="{73BD496C-0059-4A4A-A621-50D5068AF789}" type="pres">
      <dgm:prSet presAssocID="{79B482DF-9BDD-4CE1-A7E5-F3D90FCFE145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F5808-9344-4401-8A2E-3EC250A7C4A8}" type="pres">
      <dgm:prSet presAssocID="{79B482DF-9BDD-4CE1-A7E5-F3D90FCFE145}" presName="accent_4" presStyleCnt="0"/>
      <dgm:spPr/>
    </dgm:pt>
    <dgm:pt modelId="{1BE01794-0AB8-40C2-932B-605A430A08A6}" type="pres">
      <dgm:prSet presAssocID="{79B482DF-9BDD-4CE1-A7E5-F3D90FCFE145}" presName="accentRepeatNode" presStyleLbl="solidFgAcc1" presStyleIdx="3" presStyleCnt="6"/>
      <dgm:spPr/>
    </dgm:pt>
    <dgm:pt modelId="{808FD408-2E44-43FC-ABBA-832C30FC62E5}" type="pres">
      <dgm:prSet presAssocID="{C1B00361-453B-4F42-A5DF-662C4E40666A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88058-1219-4993-B248-2024B892C6AA}" type="pres">
      <dgm:prSet presAssocID="{C1B00361-453B-4F42-A5DF-662C4E40666A}" presName="accent_5" presStyleCnt="0"/>
      <dgm:spPr/>
    </dgm:pt>
    <dgm:pt modelId="{4E3F607E-B9A5-412A-B311-9309DA61694D}" type="pres">
      <dgm:prSet presAssocID="{C1B00361-453B-4F42-A5DF-662C4E40666A}" presName="accentRepeatNode" presStyleLbl="solidFgAcc1" presStyleIdx="4" presStyleCnt="6"/>
      <dgm:spPr/>
    </dgm:pt>
    <dgm:pt modelId="{2F89FD46-CCF1-41CA-86C3-C7BC5EDBA243}" type="pres">
      <dgm:prSet presAssocID="{25D903B2-98D6-4EBB-B67A-41345DC312A8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2B2A0-34C7-4241-91A9-11C496FB0870}" type="pres">
      <dgm:prSet presAssocID="{25D903B2-98D6-4EBB-B67A-41345DC312A8}" presName="accent_6" presStyleCnt="0"/>
      <dgm:spPr/>
    </dgm:pt>
    <dgm:pt modelId="{2826F114-9C5F-4A68-AB47-BB99EE6654FA}" type="pres">
      <dgm:prSet presAssocID="{25D903B2-98D6-4EBB-B67A-41345DC312A8}" presName="accentRepeatNode" presStyleLbl="solidFgAcc1" presStyleIdx="5" presStyleCnt="6"/>
      <dgm:spPr/>
    </dgm:pt>
  </dgm:ptLst>
  <dgm:cxnLst>
    <dgm:cxn modelId="{90DCCB9B-EB5A-4DA5-9500-0461DEFA406C}" srcId="{5F06103C-D0CD-46A3-B07F-C69BE6112647}" destId="{4355CCCC-6871-43D5-8A89-47B331773E4D}" srcOrd="1" destOrd="0" parTransId="{83D36D27-D29E-40ED-9D23-AA15DFCEE9C0}" sibTransId="{F9849E56-E5FE-4B54-B6CF-23BC562FE5BF}"/>
    <dgm:cxn modelId="{959A97FE-E0D0-4A0C-BDD1-0CA45D0B6462}" type="presOf" srcId="{79B482DF-9BDD-4CE1-A7E5-F3D90FCFE145}" destId="{73BD496C-0059-4A4A-A621-50D5068AF789}" srcOrd="0" destOrd="0" presId="urn:microsoft.com/office/officeart/2008/layout/VerticalCurvedList"/>
    <dgm:cxn modelId="{B94B10C8-2B79-4804-AFD1-FCE578986727}" srcId="{5F06103C-D0CD-46A3-B07F-C69BE6112647}" destId="{25D903B2-98D6-4EBB-B67A-41345DC312A8}" srcOrd="5" destOrd="0" parTransId="{8AB9C7BA-0A66-4CCA-A08B-26A02AB0C14A}" sibTransId="{D26C8624-5E5F-415C-8E29-AAB0E489F289}"/>
    <dgm:cxn modelId="{B06C8F09-D6F3-456B-82D3-0DEA6D646163}" type="presOf" srcId="{C1B00361-453B-4F42-A5DF-662C4E40666A}" destId="{808FD408-2E44-43FC-ABBA-832C30FC62E5}" srcOrd="0" destOrd="0" presId="urn:microsoft.com/office/officeart/2008/layout/VerticalCurvedList"/>
    <dgm:cxn modelId="{A366145B-9EEA-4A0A-B1A3-88C2896EEE7D}" type="presOf" srcId="{5F06103C-D0CD-46A3-B07F-C69BE6112647}" destId="{6738953A-5DB4-49C9-B2DA-D330EB87AB36}" srcOrd="0" destOrd="0" presId="urn:microsoft.com/office/officeart/2008/layout/VerticalCurvedList"/>
    <dgm:cxn modelId="{30F353DD-9C03-4C8C-B481-57D8CCD8E1C0}" type="presOf" srcId="{059CC5CF-CC40-4796-A27C-8384D8C7E080}" destId="{A0C0E63E-D3DE-4C32-9181-D8D2EF4BA632}" srcOrd="0" destOrd="0" presId="urn:microsoft.com/office/officeart/2008/layout/VerticalCurvedList"/>
    <dgm:cxn modelId="{B4720526-FD34-485B-BF7C-2C1A375EC162}" type="presOf" srcId="{4355CCCC-6871-43D5-8A89-47B331773E4D}" destId="{181BB486-484D-4C0C-9CEF-DD6DA7BBCF30}" srcOrd="0" destOrd="0" presId="urn:microsoft.com/office/officeart/2008/layout/VerticalCurvedList"/>
    <dgm:cxn modelId="{CF0153A8-5FBD-4B6A-B06E-0DCE67AB48E6}" srcId="{5F06103C-D0CD-46A3-B07F-C69BE6112647}" destId="{569206A6-066B-494C-B0BF-8822E3ECA533}" srcOrd="2" destOrd="0" parTransId="{2924228A-7579-44EC-8005-CD7C762F6D65}" sibTransId="{7E9B5BD7-E79E-4738-A234-DF64BA55E944}"/>
    <dgm:cxn modelId="{0C65FCD1-6157-4070-BAB3-FBB10762D7C5}" srcId="{5F06103C-D0CD-46A3-B07F-C69BE6112647}" destId="{79B482DF-9BDD-4CE1-A7E5-F3D90FCFE145}" srcOrd="3" destOrd="0" parTransId="{E1196C8C-A643-4884-B9EF-301A4123300F}" sibTransId="{F093FA20-8B60-4B1D-BCF3-5B3CA7BD3DF3}"/>
    <dgm:cxn modelId="{FAFC593C-E823-4677-8EE8-3336EDCACA13}" type="presOf" srcId="{EB28259A-65CF-4636-BB4E-379B58B9376C}" destId="{3D08729B-375E-4E15-9088-DAF1451896B3}" srcOrd="0" destOrd="0" presId="urn:microsoft.com/office/officeart/2008/layout/VerticalCurvedList"/>
    <dgm:cxn modelId="{ADE49C3E-3619-4CFE-B34D-76155775CA0F}" type="presOf" srcId="{569206A6-066B-494C-B0BF-8822E3ECA533}" destId="{0647320B-EF7E-4243-8520-A79BFE76AC9B}" srcOrd="0" destOrd="0" presId="urn:microsoft.com/office/officeart/2008/layout/VerticalCurvedList"/>
    <dgm:cxn modelId="{87945098-9D01-4EEF-8062-6E164E04AF22}" srcId="{5F06103C-D0CD-46A3-B07F-C69BE6112647}" destId="{C1B00361-453B-4F42-A5DF-662C4E40666A}" srcOrd="4" destOrd="0" parTransId="{40E98E3D-0C76-41C7-9499-A4686ECE5AD5}" sibTransId="{53AA914E-ECFB-4442-9E3F-5D5A429768DB}"/>
    <dgm:cxn modelId="{84125BB3-AAC3-43C5-8A4A-9547E36B163C}" type="presOf" srcId="{25D903B2-98D6-4EBB-B67A-41345DC312A8}" destId="{2F89FD46-CCF1-41CA-86C3-C7BC5EDBA243}" srcOrd="0" destOrd="0" presId="urn:microsoft.com/office/officeart/2008/layout/VerticalCurvedList"/>
    <dgm:cxn modelId="{10211D84-4F1A-48BA-A70C-A2CFC0E44B2C}" srcId="{5F06103C-D0CD-46A3-B07F-C69BE6112647}" destId="{EB28259A-65CF-4636-BB4E-379B58B9376C}" srcOrd="0" destOrd="0" parTransId="{F2B38257-18F2-4DA3-AC74-E92DFF5EB1C2}" sibTransId="{059CC5CF-CC40-4796-A27C-8384D8C7E080}"/>
    <dgm:cxn modelId="{C3833B60-44C9-4914-AB1E-2F50DB66F2BD}" type="presParOf" srcId="{6738953A-5DB4-49C9-B2DA-D330EB87AB36}" destId="{FAE0D9FC-6E71-49C2-9E8E-0728633464AE}" srcOrd="0" destOrd="0" presId="urn:microsoft.com/office/officeart/2008/layout/VerticalCurvedList"/>
    <dgm:cxn modelId="{448CCF28-E9BD-4D0C-841E-4005930EBF44}" type="presParOf" srcId="{FAE0D9FC-6E71-49C2-9E8E-0728633464AE}" destId="{C3DEDEFD-20A7-4785-A9E1-86CC3AE2BFE6}" srcOrd="0" destOrd="0" presId="urn:microsoft.com/office/officeart/2008/layout/VerticalCurvedList"/>
    <dgm:cxn modelId="{3B3E4781-E4EE-45B1-9C7C-8115B470FC9B}" type="presParOf" srcId="{C3DEDEFD-20A7-4785-A9E1-86CC3AE2BFE6}" destId="{6B116367-0BF1-4CF6-83CF-E8CA9FCA2A77}" srcOrd="0" destOrd="0" presId="urn:microsoft.com/office/officeart/2008/layout/VerticalCurvedList"/>
    <dgm:cxn modelId="{42A8E8C9-806B-46FC-9402-E8433056B15F}" type="presParOf" srcId="{C3DEDEFD-20A7-4785-A9E1-86CC3AE2BFE6}" destId="{A0C0E63E-D3DE-4C32-9181-D8D2EF4BA632}" srcOrd="1" destOrd="0" presId="urn:microsoft.com/office/officeart/2008/layout/VerticalCurvedList"/>
    <dgm:cxn modelId="{F1608AC0-EC7E-4C6F-BA59-6BFA6DAF5481}" type="presParOf" srcId="{C3DEDEFD-20A7-4785-A9E1-86CC3AE2BFE6}" destId="{FC1CA7F7-5C66-420A-90AF-979EBF566C05}" srcOrd="2" destOrd="0" presId="urn:microsoft.com/office/officeart/2008/layout/VerticalCurvedList"/>
    <dgm:cxn modelId="{6FA32689-9402-48A1-82B5-3DC62C70BDDC}" type="presParOf" srcId="{C3DEDEFD-20A7-4785-A9E1-86CC3AE2BFE6}" destId="{47FB6383-1300-4668-9F48-BC0C7CC3B018}" srcOrd="3" destOrd="0" presId="urn:microsoft.com/office/officeart/2008/layout/VerticalCurvedList"/>
    <dgm:cxn modelId="{905FABD5-08CE-4AA9-A592-0FB6F61FF7C0}" type="presParOf" srcId="{FAE0D9FC-6E71-49C2-9E8E-0728633464AE}" destId="{3D08729B-375E-4E15-9088-DAF1451896B3}" srcOrd="1" destOrd="0" presId="urn:microsoft.com/office/officeart/2008/layout/VerticalCurvedList"/>
    <dgm:cxn modelId="{5E8F8286-9887-43F6-9DF3-C3B935CA625F}" type="presParOf" srcId="{FAE0D9FC-6E71-49C2-9E8E-0728633464AE}" destId="{B19118FC-3E26-4608-A788-0353A9AC7251}" srcOrd="2" destOrd="0" presId="urn:microsoft.com/office/officeart/2008/layout/VerticalCurvedList"/>
    <dgm:cxn modelId="{1F446DD6-1CBB-4338-9BA2-F866B9FA12CC}" type="presParOf" srcId="{B19118FC-3E26-4608-A788-0353A9AC7251}" destId="{81DA1887-FBF0-4726-8676-0AF01C273D86}" srcOrd="0" destOrd="0" presId="urn:microsoft.com/office/officeart/2008/layout/VerticalCurvedList"/>
    <dgm:cxn modelId="{698D4AC1-EAFC-4837-98C6-B47DE697323D}" type="presParOf" srcId="{FAE0D9FC-6E71-49C2-9E8E-0728633464AE}" destId="{181BB486-484D-4C0C-9CEF-DD6DA7BBCF30}" srcOrd="3" destOrd="0" presId="urn:microsoft.com/office/officeart/2008/layout/VerticalCurvedList"/>
    <dgm:cxn modelId="{FB2DF72E-D76F-4B56-B138-0A91715F84E5}" type="presParOf" srcId="{FAE0D9FC-6E71-49C2-9E8E-0728633464AE}" destId="{F4B0E4AE-4DB3-4B4A-85A7-781B229323DD}" srcOrd="4" destOrd="0" presId="urn:microsoft.com/office/officeart/2008/layout/VerticalCurvedList"/>
    <dgm:cxn modelId="{444BFCB4-4593-437D-8166-A7573E58DD54}" type="presParOf" srcId="{F4B0E4AE-4DB3-4B4A-85A7-781B229323DD}" destId="{E8B83908-B916-4A48-8C8E-3F308CE449B6}" srcOrd="0" destOrd="0" presId="urn:microsoft.com/office/officeart/2008/layout/VerticalCurvedList"/>
    <dgm:cxn modelId="{7801050C-035A-4748-93F8-BCFFF155BCF7}" type="presParOf" srcId="{FAE0D9FC-6E71-49C2-9E8E-0728633464AE}" destId="{0647320B-EF7E-4243-8520-A79BFE76AC9B}" srcOrd="5" destOrd="0" presId="urn:microsoft.com/office/officeart/2008/layout/VerticalCurvedList"/>
    <dgm:cxn modelId="{38DBE168-3113-4F02-95DA-2C8D562DBBC8}" type="presParOf" srcId="{FAE0D9FC-6E71-49C2-9E8E-0728633464AE}" destId="{45E0D044-5C62-4CCF-ADF7-A10B59D8BA69}" srcOrd="6" destOrd="0" presId="urn:microsoft.com/office/officeart/2008/layout/VerticalCurvedList"/>
    <dgm:cxn modelId="{B073A7A6-0313-45C4-B831-5E41AB9736C9}" type="presParOf" srcId="{45E0D044-5C62-4CCF-ADF7-A10B59D8BA69}" destId="{59BFDF5B-D93F-4859-9F0D-9AD84FD2EDD5}" srcOrd="0" destOrd="0" presId="urn:microsoft.com/office/officeart/2008/layout/VerticalCurvedList"/>
    <dgm:cxn modelId="{E8B12B80-1B68-4F05-ACFA-727861B7328A}" type="presParOf" srcId="{FAE0D9FC-6E71-49C2-9E8E-0728633464AE}" destId="{73BD496C-0059-4A4A-A621-50D5068AF789}" srcOrd="7" destOrd="0" presId="urn:microsoft.com/office/officeart/2008/layout/VerticalCurvedList"/>
    <dgm:cxn modelId="{075CAB60-CAC8-4528-8070-4137E4AA425D}" type="presParOf" srcId="{FAE0D9FC-6E71-49C2-9E8E-0728633464AE}" destId="{DECF5808-9344-4401-8A2E-3EC250A7C4A8}" srcOrd="8" destOrd="0" presId="urn:microsoft.com/office/officeart/2008/layout/VerticalCurvedList"/>
    <dgm:cxn modelId="{D5934C28-8913-4232-8807-48F6822FC059}" type="presParOf" srcId="{DECF5808-9344-4401-8A2E-3EC250A7C4A8}" destId="{1BE01794-0AB8-40C2-932B-605A430A08A6}" srcOrd="0" destOrd="0" presId="urn:microsoft.com/office/officeart/2008/layout/VerticalCurvedList"/>
    <dgm:cxn modelId="{CF1DFFCE-C774-43AC-93B7-06BFB74617F1}" type="presParOf" srcId="{FAE0D9FC-6E71-49C2-9E8E-0728633464AE}" destId="{808FD408-2E44-43FC-ABBA-832C30FC62E5}" srcOrd="9" destOrd="0" presId="urn:microsoft.com/office/officeart/2008/layout/VerticalCurvedList"/>
    <dgm:cxn modelId="{BB611EF3-2F58-454C-9A86-330F8EC31CF9}" type="presParOf" srcId="{FAE0D9FC-6E71-49C2-9E8E-0728633464AE}" destId="{A3E88058-1219-4993-B248-2024B892C6AA}" srcOrd="10" destOrd="0" presId="urn:microsoft.com/office/officeart/2008/layout/VerticalCurvedList"/>
    <dgm:cxn modelId="{AE4962FE-A57F-478C-8E9F-BC8C333329F0}" type="presParOf" srcId="{A3E88058-1219-4993-B248-2024B892C6AA}" destId="{4E3F607E-B9A5-412A-B311-9309DA61694D}" srcOrd="0" destOrd="0" presId="urn:microsoft.com/office/officeart/2008/layout/VerticalCurvedList"/>
    <dgm:cxn modelId="{0032E147-E199-4934-A050-38836A946C66}" type="presParOf" srcId="{FAE0D9FC-6E71-49C2-9E8E-0728633464AE}" destId="{2F89FD46-CCF1-41CA-86C3-C7BC5EDBA243}" srcOrd="11" destOrd="0" presId="urn:microsoft.com/office/officeart/2008/layout/VerticalCurvedList"/>
    <dgm:cxn modelId="{11D8DE12-AEB6-42ED-B9E9-861B69EEFDFC}" type="presParOf" srcId="{FAE0D9FC-6E71-49C2-9E8E-0728633464AE}" destId="{63A2B2A0-34C7-4241-91A9-11C496FB0870}" srcOrd="12" destOrd="0" presId="urn:microsoft.com/office/officeart/2008/layout/VerticalCurvedList"/>
    <dgm:cxn modelId="{5E948EF5-46E0-4F4B-AFB9-FC984A2D3C0F}" type="presParOf" srcId="{63A2B2A0-34C7-4241-91A9-11C496FB0870}" destId="{2826F114-9C5F-4A68-AB47-BB99EE6654F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F23474-890C-4C6E-B70A-DECDA3B1A2D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F1FB6B-A20D-4002-BEFB-5F08BF460916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СОСТАВ ЛАБОРАТОРИИ ВХОДЯТ </a:t>
          </a:r>
          <a:b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ПРЕДСТАВИТЕЛИ</a:t>
          </a:r>
          <a:endParaRPr lang="ru-RU" dirty="0">
            <a:solidFill>
              <a:srgbClr val="C00000"/>
            </a:solidFill>
          </a:endParaRPr>
        </a:p>
      </dgm:t>
    </dgm:pt>
    <dgm:pt modelId="{43EC6872-A121-4216-935B-3B7BA3F2BA14}" type="parTrans" cxnId="{7A3C6BDF-E3AE-4938-9BD3-DF3EBBF608C6}">
      <dgm:prSet/>
      <dgm:spPr/>
      <dgm:t>
        <a:bodyPr/>
        <a:lstStyle/>
        <a:p>
          <a:endParaRPr lang="ru-RU"/>
        </a:p>
      </dgm:t>
    </dgm:pt>
    <dgm:pt modelId="{E0B6FBD7-60B5-434E-8F89-709DF346D60F}" type="sibTrans" cxnId="{7A3C6BDF-E3AE-4938-9BD3-DF3EBBF608C6}">
      <dgm:prSet/>
      <dgm:spPr/>
      <dgm:t>
        <a:bodyPr/>
        <a:lstStyle/>
        <a:p>
          <a:endParaRPr lang="ru-RU"/>
        </a:p>
      </dgm:t>
    </dgm:pt>
    <dgm:pt modelId="{4F79F716-9683-436F-BCE7-496E05B9C653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Ярославск.</a:t>
          </a: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области</a:t>
          </a:r>
          <a:endParaRPr lang="ru-RU" sz="1600" dirty="0"/>
        </a:p>
      </dgm:t>
    </dgm:pt>
    <dgm:pt modelId="{FADE2893-F8A1-4289-8E20-ED9DBB4FDF8E}" type="parTrans" cxnId="{7993F9D6-A811-4C73-B6CE-2B374F178445}">
      <dgm:prSet/>
      <dgm:spPr/>
      <dgm:t>
        <a:bodyPr/>
        <a:lstStyle/>
        <a:p>
          <a:endParaRPr lang="ru-RU"/>
        </a:p>
      </dgm:t>
    </dgm:pt>
    <dgm:pt modelId="{4987CED3-CE90-4868-8D55-1450BC3DB8E7}" type="sibTrans" cxnId="{7993F9D6-A811-4C73-B6CE-2B374F178445}">
      <dgm:prSet/>
      <dgm:spPr/>
      <dgm:t>
        <a:bodyPr/>
        <a:lstStyle/>
        <a:p>
          <a:endParaRPr lang="ru-RU"/>
        </a:p>
      </dgm:t>
    </dgm:pt>
    <dgm:pt modelId="{E002F07C-BCF9-4658-9E0A-F5327CA42CEF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Владимир.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области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B63160-BE3D-49E4-9A77-70FD5786549D}" type="parTrans" cxnId="{5484B6E6-0B52-4F58-BFCD-997DD0255BBE}">
      <dgm:prSet/>
      <dgm:spPr/>
      <dgm:t>
        <a:bodyPr/>
        <a:lstStyle/>
        <a:p>
          <a:endParaRPr lang="ru-RU"/>
        </a:p>
      </dgm:t>
    </dgm:pt>
    <dgm:pt modelId="{00AC3B04-BE5C-4C32-B5C4-52CF7350AA59}" type="sibTrans" cxnId="{5484B6E6-0B52-4F58-BFCD-997DD0255BBE}">
      <dgm:prSet/>
      <dgm:spPr/>
      <dgm:t>
        <a:bodyPr/>
        <a:lstStyle/>
        <a:p>
          <a:endParaRPr lang="ru-RU"/>
        </a:p>
      </dgm:t>
    </dgm:pt>
    <dgm:pt modelId="{9C8D736C-C697-4231-85A8-C04FC074C7B0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Карелии</a:t>
          </a:r>
          <a:endParaRPr lang="ru-RU" sz="1600" dirty="0"/>
        </a:p>
      </dgm:t>
    </dgm:pt>
    <dgm:pt modelId="{A7775B24-A3B4-49E2-9DDF-4EB262E0B15A}" type="parTrans" cxnId="{3EC8B189-66A4-4D76-AC96-4D47BFAA7CF7}">
      <dgm:prSet/>
      <dgm:spPr/>
      <dgm:t>
        <a:bodyPr/>
        <a:lstStyle/>
        <a:p>
          <a:endParaRPr lang="ru-RU"/>
        </a:p>
      </dgm:t>
    </dgm:pt>
    <dgm:pt modelId="{6764F201-1A67-45BB-AA54-0B17C99CF5F4}" type="sibTrans" cxnId="{3EC8B189-66A4-4D76-AC96-4D47BFAA7CF7}">
      <dgm:prSet/>
      <dgm:spPr/>
      <dgm:t>
        <a:bodyPr/>
        <a:lstStyle/>
        <a:p>
          <a:endParaRPr lang="ru-RU"/>
        </a:p>
      </dgm:t>
    </dgm:pt>
    <dgm:pt modelId="{5133DD5F-DCE7-439B-9790-1E34EB46FC05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Ивановск. области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766A3A-A039-48FC-A024-13990C54E38A}" type="parTrans" cxnId="{A5AEEFC9-3667-4626-BBA3-FE0F0ABABC40}">
      <dgm:prSet/>
      <dgm:spPr/>
      <dgm:t>
        <a:bodyPr/>
        <a:lstStyle/>
        <a:p>
          <a:endParaRPr lang="ru-RU"/>
        </a:p>
      </dgm:t>
    </dgm:pt>
    <dgm:pt modelId="{BC119BF0-FD05-4C43-BA4D-3B834179B5D7}" type="sibTrans" cxnId="{A5AEEFC9-3667-4626-BBA3-FE0F0ABABC40}">
      <dgm:prSet/>
      <dgm:spPr/>
      <dgm:t>
        <a:bodyPr/>
        <a:lstStyle/>
        <a:p>
          <a:endParaRPr lang="ru-RU"/>
        </a:p>
      </dgm:t>
    </dgm:pt>
    <dgm:pt modelId="{2CBDAEBB-664C-4293-A0F3-5C0AFE4C74EE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Кировск. области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925D00-2FF2-4094-A6F4-65ECAFB1FD02}" type="parTrans" cxnId="{75920A66-F528-4505-BB07-C03B7D3A93F9}">
      <dgm:prSet/>
      <dgm:spPr/>
      <dgm:t>
        <a:bodyPr/>
        <a:lstStyle/>
        <a:p>
          <a:endParaRPr lang="ru-RU"/>
        </a:p>
      </dgm:t>
    </dgm:pt>
    <dgm:pt modelId="{4C3E2F3E-5D5E-49B4-AB85-73F208899D26}" type="sibTrans" cxnId="{75920A66-F528-4505-BB07-C03B7D3A93F9}">
      <dgm:prSet/>
      <dgm:spPr/>
      <dgm:t>
        <a:bodyPr/>
        <a:lstStyle/>
        <a:p>
          <a:endParaRPr lang="ru-RU"/>
        </a:p>
      </dgm:t>
    </dgm:pt>
    <dgm:pt modelId="{718E96FC-A715-4AF1-9600-633E143833BC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Костромск области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FA102B-A72C-4EFC-9ADE-943CC5B8991F}" type="parTrans" cxnId="{F9B08280-E6D0-4593-97B1-3DE1DEC76DE5}">
      <dgm:prSet/>
      <dgm:spPr/>
      <dgm:t>
        <a:bodyPr/>
        <a:lstStyle/>
        <a:p>
          <a:endParaRPr lang="ru-RU"/>
        </a:p>
      </dgm:t>
    </dgm:pt>
    <dgm:pt modelId="{D390218C-D727-4CFD-BDE1-6735C36C8E71}" type="sibTrans" cxnId="{F9B08280-E6D0-4593-97B1-3DE1DEC76DE5}">
      <dgm:prSet/>
      <dgm:spPr/>
      <dgm:t>
        <a:bodyPr/>
        <a:lstStyle/>
        <a:p>
          <a:endParaRPr lang="ru-RU"/>
        </a:p>
      </dgm:t>
    </dgm:pt>
    <dgm:pt modelId="{471E0993-35DB-49E0-910A-FFAF4BB437BF}">
      <dgm:prSet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ОСУЩЕСТВЛЯЕТСЯ  СОТРУДНИЧЕСТВО С УЧЕНЫМИ </a:t>
          </a:r>
          <a:endParaRPr lang="ru-RU" sz="2000" dirty="0">
            <a:solidFill>
              <a:srgbClr val="C00000"/>
            </a:solidFill>
          </a:endParaRPr>
        </a:p>
      </dgm:t>
    </dgm:pt>
    <dgm:pt modelId="{B049C47D-8F73-46D9-B631-F11B0446F868}" type="parTrans" cxnId="{C46DAF61-3C5C-457C-8C57-EFB10C64A15D}">
      <dgm:prSet/>
      <dgm:spPr/>
      <dgm:t>
        <a:bodyPr/>
        <a:lstStyle/>
        <a:p>
          <a:endParaRPr lang="ru-RU"/>
        </a:p>
      </dgm:t>
    </dgm:pt>
    <dgm:pt modelId="{9D57735E-999F-4FA5-9B70-E6FEEEF22715}" type="sibTrans" cxnId="{C46DAF61-3C5C-457C-8C57-EFB10C64A15D}">
      <dgm:prSet/>
      <dgm:spPr/>
      <dgm:t>
        <a:bodyPr/>
        <a:lstStyle/>
        <a:p>
          <a:endParaRPr lang="ru-RU"/>
        </a:p>
      </dgm:t>
    </dgm:pt>
    <dgm:pt modelId="{942A74DB-78D7-41A2-AC9B-740752545EA5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Башкирии, Беларуси, Казахстана, Кыргызстана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/>
        </a:p>
      </dgm:t>
    </dgm:pt>
    <dgm:pt modelId="{ABC11490-3742-4B95-9B62-055B7EB76D18}" type="parTrans" cxnId="{6A6BB55B-F326-4C56-B617-115C3A2FFA48}">
      <dgm:prSet/>
      <dgm:spPr/>
      <dgm:t>
        <a:bodyPr/>
        <a:lstStyle/>
        <a:p>
          <a:endParaRPr lang="ru-RU"/>
        </a:p>
      </dgm:t>
    </dgm:pt>
    <dgm:pt modelId="{320A0653-7DF2-4600-AB41-6A949BDCDF6A}" type="sibTrans" cxnId="{6A6BB55B-F326-4C56-B617-115C3A2FFA48}">
      <dgm:prSet/>
      <dgm:spPr/>
      <dgm:t>
        <a:bodyPr/>
        <a:lstStyle/>
        <a:p>
          <a:endParaRPr lang="ru-RU"/>
        </a:p>
      </dgm:t>
    </dgm:pt>
    <dgm:pt modelId="{C2A3890E-6153-45E6-95B8-B2AE977C0179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Орловской, Томской, Красноярской областей</a:t>
          </a:r>
          <a:endParaRPr lang="ru-RU" sz="2000" dirty="0"/>
        </a:p>
      </dgm:t>
    </dgm:pt>
    <dgm:pt modelId="{644993CC-BCA8-4FBD-ADAB-43E9CC2B95A0}" type="parTrans" cxnId="{121DC510-BC3F-4968-B628-BCD89750C39D}">
      <dgm:prSet/>
      <dgm:spPr/>
      <dgm:t>
        <a:bodyPr/>
        <a:lstStyle/>
        <a:p>
          <a:endParaRPr lang="ru-RU"/>
        </a:p>
      </dgm:t>
    </dgm:pt>
    <dgm:pt modelId="{2473FF66-7096-47E7-BA0D-EC7808A4FDD0}" type="sibTrans" cxnId="{121DC510-BC3F-4968-B628-BCD89750C39D}">
      <dgm:prSet/>
      <dgm:spPr/>
      <dgm:t>
        <a:bodyPr/>
        <a:lstStyle/>
        <a:p>
          <a:endParaRPr lang="ru-RU"/>
        </a:p>
      </dgm:t>
    </dgm:pt>
    <dgm:pt modelId="{EAC95F5A-ECBC-497D-8787-82FCA8DA5F6B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Дагестана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76F012-95E0-43C9-A517-A5386E0AB17D}" type="parTrans" cxnId="{359D4B0C-F23D-4F32-B513-B39547F3B5F8}">
      <dgm:prSet/>
      <dgm:spPr/>
      <dgm:t>
        <a:bodyPr/>
        <a:lstStyle/>
        <a:p>
          <a:endParaRPr lang="ru-RU"/>
        </a:p>
      </dgm:t>
    </dgm:pt>
    <dgm:pt modelId="{FE450BA7-7F97-47DD-B86D-E7581D8522AA}" type="sibTrans" cxnId="{359D4B0C-F23D-4F32-B513-B39547F3B5F8}">
      <dgm:prSet/>
      <dgm:spPr/>
      <dgm:t>
        <a:bodyPr/>
        <a:lstStyle/>
        <a:p>
          <a:endParaRPr lang="ru-RU"/>
        </a:p>
      </dgm:t>
    </dgm:pt>
    <dgm:pt modelId="{899E36F1-D7C4-4364-91CC-8BBE3ABF5D7B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Нижегор.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области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ADE67D-B154-47D0-9CA1-A92C7EE9F187}" type="parTrans" cxnId="{D88343AB-44B8-477F-8350-8A632E3F9EBD}">
      <dgm:prSet/>
      <dgm:spPr/>
      <dgm:t>
        <a:bodyPr/>
        <a:lstStyle/>
        <a:p>
          <a:endParaRPr lang="ru-RU"/>
        </a:p>
      </dgm:t>
    </dgm:pt>
    <dgm:pt modelId="{424D5202-2415-4F30-A9F5-76A2D4570344}" type="sibTrans" cxnId="{D88343AB-44B8-477F-8350-8A632E3F9EBD}">
      <dgm:prSet/>
      <dgm:spPr/>
      <dgm:t>
        <a:bodyPr/>
        <a:lstStyle/>
        <a:p>
          <a:endParaRPr lang="ru-RU"/>
        </a:p>
      </dgm:t>
    </dgm:pt>
    <dgm:pt modelId="{935EE9B0-7BD2-4BDD-96D7-B3FA50766C32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Пермского края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8FECBC-5D34-4E04-9063-51E3352BB706}" type="parTrans" cxnId="{572AA50C-8511-4485-AF00-E0DA3B16B8A6}">
      <dgm:prSet/>
      <dgm:spPr/>
      <dgm:t>
        <a:bodyPr/>
        <a:lstStyle/>
        <a:p>
          <a:endParaRPr lang="ru-RU"/>
        </a:p>
      </dgm:t>
    </dgm:pt>
    <dgm:pt modelId="{49B70DF5-5052-4001-A246-E212D4EF3ECD}" type="sibTrans" cxnId="{572AA50C-8511-4485-AF00-E0DA3B16B8A6}">
      <dgm:prSet/>
      <dgm:spPr/>
      <dgm:t>
        <a:bodyPr/>
        <a:lstStyle/>
        <a:p>
          <a:endParaRPr lang="ru-RU"/>
        </a:p>
      </dgm:t>
    </dgm:pt>
    <dgm:pt modelId="{997E45C3-CE61-4957-8446-74CE3ADF7BD0}" type="pres">
      <dgm:prSet presAssocID="{BDF23474-890C-4C6E-B70A-DECDA3B1A2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8F942B8-5403-44BC-ADC3-5D6884392A08}" type="pres">
      <dgm:prSet presAssocID="{41F1FB6B-A20D-4002-BEFB-5F08BF460916}" presName="hierRoot1" presStyleCnt="0"/>
      <dgm:spPr/>
    </dgm:pt>
    <dgm:pt modelId="{86CA4E55-3582-4CDD-B6FA-4DAFD586C8D1}" type="pres">
      <dgm:prSet presAssocID="{41F1FB6B-A20D-4002-BEFB-5F08BF460916}" presName="composite" presStyleCnt="0"/>
      <dgm:spPr/>
    </dgm:pt>
    <dgm:pt modelId="{90CA46E3-7901-4921-8C44-FFD515DC195D}" type="pres">
      <dgm:prSet presAssocID="{41F1FB6B-A20D-4002-BEFB-5F08BF460916}" presName="background" presStyleLbl="node0" presStyleIdx="0" presStyleCnt="1"/>
      <dgm:spPr/>
    </dgm:pt>
    <dgm:pt modelId="{705C6B35-3808-4723-A5F1-CE73343CB74C}" type="pres">
      <dgm:prSet presAssocID="{41F1FB6B-A20D-4002-BEFB-5F08BF460916}" presName="text" presStyleLbl="fgAcc0" presStyleIdx="0" presStyleCnt="1" custScaleX="684022" custLinFactNeighborX="47130" custLinFactNeighborY="-766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3C4CCD-EFEE-4CF1-B21E-17242C5BFE42}" type="pres">
      <dgm:prSet presAssocID="{41F1FB6B-A20D-4002-BEFB-5F08BF460916}" presName="hierChild2" presStyleCnt="0"/>
      <dgm:spPr/>
    </dgm:pt>
    <dgm:pt modelId="{78F62467-0FC7-440A-AD59-BE8E3C3BF1B3}" type="pres">
      <dgm:prSet presAssocID="{C0ADE67D-B154-47D0-9CA1-A92C7EE9F187}" presName="Name10" presStyleLbl="parChTrans1D2" presStyleIdx="0" presStyleCnt="9"/>
      <dgm:spPr/>
      <dgm:t>
        <a:bodyPr/>
        <a:lstStyle/>
        <a:p>
          <a:endParaRPr lang="ru-RU"/>
        </a:p>
      </dgm:t>
    </dgm:pt>
    <dgm:pt modelId="{E1A8C58B-4760-46B1-B21C-EC25C3B24139}" type="pres">
      <dgm:prSet presAssocID="{899E36F1-D7C4-4364-91CC-8BBE3ABF5D7B}" presName="hierRoot2" presStyleCnt="0"/>
      <dgm:spPr/>
    </dgm:pt>
    <dgm:pt modelId="{15A98C64-70C4-428E-9C79-24E18509ABF8}" type="pres">
      <dgm:prSet presAssocID="{899E36F1-D7C4-4364-91CC-8BBE3ABF5D7B}" presName="composite2" presStyleCnt="0"/>
      <dgm:spPr/>
    </dgm:pt>
    <dgm:pt modelId="{B9546A53-D360-4FCE-A4B4-64E041934DA9}" type="pres">
      <dgm:prSet presAssocID="{899E36F1-D7C4-4364-91CC-8BBE3ABF5D7B}" presName="background2" presStyleLbl="node2" presStyleIdx="0" presStyleCnt="9"/>
      <dgm:spPr/>
    </dgm:pt>
    <dgm:pt modelId="{B604A4C2-CEE8-41C5-9522-114EEBF4D097}" type="pres">
      <dgm:prSet presAssocID="{899E36F1-D7C4-4364-91CC-8BBE3ABF5D7B}" presName="text2" presStyleLbl="fgAcc2" presStyleIdx="0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1ADB46-CF7C-40B2-ACD8-911DCAADEEFE}" type="pres">
      <dgm:prSet presAssocID="{899E36F1-D7C4-4364-91CC-8BBE3ABF5D7B}" presName="hierChild3" presStyleCnt="0"/>
      <dgm:spPr/>
    </dgm:pt>
    <dgm:pt modelId="{94AABB5B-933E-472B-863D-CE768B3BFBEF}" type="pres">
      <dgm:prSet presAssocID="{FADE2893-F8A1-4289-8E20-ED9DBB4FDF8E}" presName="Name10" presStyleLbl="parChTrans1D2" presStyleIdx="1" presStyleCnt="9"/>
      <dgm:spPr/>
      <dgm:t>
        <a:bodyPr/>
        <a:lstStyle/>
        <a:p>
          <a:endParaRPr lang="ru-RU"/>
        </a:p>
      </dgm:t>
    </dgm:pt>
    <dgm:pt modelId="{BDA95058-B650-4E07-BE58-28758ABCE399}" type="pres">
      <dgm:prSet presAssocID="{4F79F716-9683-436F-BCE7-496E05B9C653}" presName="hierRoot2" presStyleCnt="0"/>
      <dgm:spPr/>
    </dgm:pt>
    <dgm:pt modelId="{4B086EEB-4E98-4181-AB84-2B9A1244E871}" type="pres">
      <dgm:prSet presAssocID="{4F79F716-9683-436F-BCE7-496E05B9C653}" presName="composite2" presStyleCnt="0"/>
      <dgm:spPr/>
    </dgm:pt>
    <dgm:pt modelId="{E25270A8-6F77-4726-B57B-C3FB3ED782D9}" type="pres">
      <dgm:prSet presAssocID="{4F79F716-9683-436F-BCE7-496E05B9C653}" presName="background2" presStyleLbl="node2" presStyleIdx="1" presStyleCnt="9"/>
      <dgm:spPr/>
    </dgm:pt>
    <dgm:pt modelId="{57E0B1FB-C8FD-4986-91FF-F780A55EA76E}" type="pres">
      <dgm:prSet presAssocID="{4F79F716-9683-436F-BCE7-496E05B9C653}" presName="text2" presStyleLbl="fgAcc2" presStyleIdx="1" presStyleCnt="9" custScaleX="1216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EDC5F7-2A5C-4AC2-8D03-6F58BFD3D6A5}" type="pres">
      <dgm:prSet presAssocID="{4F79F716-9683-436F-BCE7-496E05B9C653}" presName="hierChild3" presStyleCnt="0"/>
      <dgm:spPr/>
    </dgm:pt>
    <dgm:pt modelId="{8B299517-8E1B-4954-BB33-D42FCFED1521}" type="pres">
      <dgm:prSet presAssocID="{F3925D00-2FF2-4094-A6F4-65ECAFB1FD02}" presName="Name10" presStyleLbl="parChTrans1D2" presStyleIdx="2" presStyleCnt="9"/>
      <dgm:spPr/>
      <dgm:t>
        <a:bodyPr/>
        <a:lstStyle/>
        <a:p>
          <a:endParaRPr lang="ru-RU"/>
        </a:p>
      </dgm:t>
    </dgm:pt>
    <dgm:pt modelId="{A06307B1-11A8-42D1-BDA0-DFD2362F01C3}" type="pres">
      <dgm:prSet presAssocID="{2CBDAEBB-664C-4293-A0F3-5C0AFE4C74EE}" presName="hierRoot2" presStyleCnt="0"/>
      <dgm:spPr/>
    </dgm:pt>
    <dgm:pt modelId="{1041CC5F-32BD-4B02-B75D-7978FF365C18}" type="pres">
      <dgm:prSet presAssocID="{2CBDAEBB-664C-4293-A0F3-5C0AFE4C74EE}" presName="composite2" presStyleCnt="0"/>
      <dgm:spPr/>
    </dgm:pt>
    <dgm:pt modelId="{EB321E64-DD27-4271-92E5-EADAE079300D}" type="pres">
      <dgm:prSet presAssocID="{2CBDAEBB-664C-4293-A0F3-5C0AFE4C74EE}" presName="background2" presStyleLbl="node2" presStyleIdx="2" presStyleCnt="9"/>
      <dgm:spPr/>
    </dgm:pt>
    <dgm:pt modelId="{AE141C27-53D4-446E-8107-F2AA2CC469E6}" type="pres">
      <dgm:prSet presAssocID="{2CBDAEBB-664C-4293-A0F3-5C0AFE4C74EE}" presName="text2" presStyleLbl="fgAcc2" presStyleIdx="2" presStyleCnt="9" custScaleX="114836" custLinFactNeighborX="-11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851764-8C3A-4596-852F-E04DCD0EF603}" type="pres">
      <dgm:prSet presAssocID="{2CBDAEBB-664C-4293-A0F3-5C0AFE4C74EE}" presName="hierChild3" presStyleCnt="0"/>
      <dgm:spPr/>
    </dgm:pt>
    <dgm:pt modelId="{E31C85D3-9A38-4266-BDBF-DD5151C39D96}" type="pres">
      <dgm:prSet presAssocID="{60FA102B-A72C-4EFC-9ADE-943CC5B8991F}" presName="Name10" presStyleLbl="parChTrans1D2" presStyleIdx="3" presStyleCnt="9"/>
      <dgm:spPr/>
      <dgm:t>
        <a:bodyPr/>
        <a:lstStyle/>
        <a:p>
          <a:endParaRPr lang="ru-RU"/>
        </a:p>
      </dgm:t>
    </dgm:pt>
    <dgm:pt modelId="{702B6C38-2087-4106-AD0B-1B7FA0C1F48C}" type="pres">
      <dgm:prSet presAssocID="{718E96FC-A715-4AF1-9600-633E143833BC}" presName="hierRoot2" presStyleCnt="0"/>
      <dgm:spPr/>
    </dgm:pt>
    <dgm:pt modelId="{1CC436BF-A6E0-44D2-8C42-A1CE03E7D01E}" type="pres">
      <dgm:prSet presAssocID="{718E96FC-A715-4AF1-9600-633E143833BC}" presName="composite2" presStyleCnt="0"/>
      <dgm:spPr/>
    </dgm:pt>
    <dgm:pt modelId="{BDBEA000-C452-415C-ADC4-BACEF5D3B09E}" type="pres">
      <dgm:prSet presAssocID="{718E96FC-A715-4AF1-9600-633E143833BC}" presName="background2" presStyleLbl="node2" presStyleIdx="3" presStyleCnt="9"/>
      <dgm:spPr/>
    </dgm:pt>
    <dgm:pt modelId="{27B45BDF-444A-49F5-BE1A-67C0CF3EAF7D}" type="pres">
      <dgm:prSet presAssocID="{718E96FC-A715-4AF1-9600-633E143833BC}" presName="text2" presStyleLbl="fgAcc2" presStyleIdx="3" presStyleCnt="9" custScaleX="1208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08E3C7-6BAE-4261-8486-17C28A49FD20}" type="pres">
      <dgm:prSet presAssocID="{718E96FC-A715-4AF1-9600-633E143833BC}" presName="hierChild3" presStyleCnt="0"/>
      <dgm:spPr/>
    </dgm:pt>
    <dgm:pt modelId="{E57CB75F-BF4B-4CFE-9F14-A5B6AF20218B}" type="pres">
      <dgm:prSet presAssocID="{8CB63160-BE3D-49E4-9A77-70FD5786549D}" presName="Name10" presStyleLbl="parChTrans1D2" presStyleIdx="4" presStyleCnt="9"/>
      <dgm:spPr/>
      <dgm:t>
        <a:bodyPr/>
        <a:lstStyle/>
        <a:p>
          <a:endParaRPr lang="ru-RU"/>
        </a:p>
      </dgm:t>
    </dgm:pt>
    <dgm:pt modelId="{8FFED31E-CE6B-4BB8-9744-A852A45DC1C1}" type="pres">
      <dgm:prSet presAssocID="{E002F07C-BCF9-4658-9E0A-F5327CA42CEF}" presName="hierRoot2" presStyleCnt="0"/>
      <dgm:spPr/>
    </dgm:pt>
    <dgm:pt modelId="{0A63127D-2766-47B6-B48E-473A47E2F3FE}" type="pres">
      <dgm:prSet presAssocID="{E002F07C-BCF9-4658-9E0A-F5327CA42CEF}" presName="composite2" presStyleCnt="0"/>
      <dgm:spPr/>
    </dgm:pt>
    <dgm:pt modelId="{9EF5BF45-36B8-407F-9BF0-7A377A11347E}" type="pres">
      <dgm:prSet presAssocID="{E002F07C-BCF9-4658-9E0A-F5327CA42CEF}" presName="background2" presStyleLbl="node2" presStyleIdx="4" presStyleCnt="9"/>
      <dgm:spPr/>
    </dgm:pt>
    <dgm:pt modelId="{963CE152-F7E5-42D8-97A5-C68693D546C4}" type="pres">
      <dgm:prSet presAssocID="{E002F07C-BCF9-4658-9E0A-F5327CA42CEF}" presName="text2" presStyleLbl="fgAcc2" presStyleIdx="4" presStyleCnt="9" custScaleX="1207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7C8241-6DD1-42F1-B045-CF6C409B494F}" type="pres">
      <dgm:prSet presAssocID="{E002F07C-BCF9-4658-9E0A-F5327CA42CEF}" presName="hierChild3" presStyleCnt="0"/>
      <dgm:spPr/>
    </dgm:pt>
    <dgm:pt modelId="{81340EAF-49AE-4B6D-B457-A8191816DCE0}" type="pres">
      <dgm:prSet presAssocID="{B049C47D-8F73-46D9-B631-F11B0446F868}" presName="Name17" presStyleLbl="parChTrans1D3" presStyleIdx="0" presStyleCnt="1"/>
      <dgm:spPr/>
      <dgm:t>
        <a:bodyPr/>
        <a:lstStyle/>
        <a:p>
          <a:endParaRPr lang="ru-RU"/>
        </a:p>
      </dgm:t>
    </dgm:pt>
    <dgm:pt modelId="{F553F6D4-37E9-4DC9-830E-A2E5FF0A30E0}" type="pres">
      <dgm:prSet presAssocID="{471E0993-35DB-49E0-910A-FFAF4BB437BF}" presName="hierRoot3" presStyleCnt="0"/>
      <dgm:spPr/>
    </dgm:pt>
    <dgm:pt modelId="{6DFFA922-6977-4327-94A6-10B2A463BC63}" type="pres">
      <dgm:prSet presAssocID="{471E0993-35DB-49E0-910A-FFAF4BB437BF}" presName="composite3" presStyleCnt="0"/>
      <dgm:spPr/>
    </dgm:pt>
    <dgm:pt modelId="{558A901D-D8EA-4CCC-BD3D-2CB796F68E56}" type="pres">
      <dgm:prSet presAssocID="{471E0993-35DB-49E0-910A-FFAF4BB437BF}" presName="background3" presStyleLbl="node3" presStyleIdx="0" presStyleCnt="1"/>
      <dgm:spPr/>
    </dgm:pt>
    <dgm:pt modelId="{D33CBAD3-86D4-44C3-AE86-946541C2230A}" type="pres">
      <dgm:prSet presAssocID="{471E0993-35DB-49E0-910A-FFAF4BB437BF}" presName="text3" presStyleLbl="fgAcc3" presStyleIdx="0" presStyleCnt="1" custScaleX="865373" custLinFactNeighborX="-12747" custLinFactNeighborY="904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CAC7FE-E969-4E0C-9799-70388AB2AA7F}" type="pres">
      <dgm:prSet presAssocID="{471E0993-35DB-49E0-910A-FFAF4BB437BF}" presName="hierChild4" presStyleCnt="0"/>
      <dgm:spPr/>
    </dgm:pt>
    <dgm:pt modelId="{1B91036E-042D-4583-BA18-819FA699E96B}" type="pres">
      <dgm:prSet presAssocID="{ABC11490-3742-4B95-9B62-055B7EB76D18}" presName="Name23" presStyleLbl="parChTrans1D4" presStyleIdx="0" presStyleCnt="2"/>
      <dgm:spPr/>
      <dgm:t>
        <a:bodyPr/>
        <a:lstStyle/>
        <a:p>
          <a:endParaRPr lang="ru-RU"/>
        </a:p>
      </dgm:t>
    </dgm:pt>
    <dgm:pt modelId="{880920B9-0A79-4A49-ADD1-84EC3157F3C6}" type="pres">
      <dgm:prSet presAssocID="{942A74DB-78D7-41A2-AC9B-740752545EA5}" presName="hierRoot4" presStyleCnt="0"/>
      <dgm:spPr/>
    </dgm:pt>
    <dgm:pt modelId="{3952C38B-DD2E-4791-B7FA-9077D7B28319}" type="pres">
      <dgm:prSet presAssocID="{942A74DB-78D7-41A2-AC9B-740752545EA5}" presName="composite4" presStyleCnt="0"/>
      <dgm:spPr/>
    </dgm:pt>
    <dgm:pt modelId="{915D30FF-CD4D-457F-A984-232CBB458262}" type="pres">
      <dgm:prSet presAssocID="{942A74DB-78D7-41A2-AC9B-740752545EA5}" presName="background4" presStyleLbl="node4" presStyleIdx="0" presStyleCnt="2"/>
      <dgm:spPr/>
    </dgm:pt>
    <dgm:pt modelId="{57A9B3F2-608B-4B6D-AAEC-49FE9D485F39}" type="pres">
      <dgm:prSet presAssocID="{942A74DB-78D7-41A2-AC9B-740752545EA5}" presName="text4" presStyleLbl="fgAcc4" presStyleIdx="0" presStyleCnt="2" custScaleX="529382" custLinFactY="10060" custLinFactNeighborX="-36405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FC74BF-3664-4251-AE08-AB4E2A3CDD6F}" type="pres">
      <dgm:prSet presAssocID="{942A74DB-78D7-41A2-AC9B-740752545EA5}" presName="hierChild5" presStyleCnt="0"/>
      <dgm:spPr/>
    </dgm:pt>
    <dgm:pt modelId="{15F3B2DA-25B4-41A5-B047-71F4CA7F9836}" type="pres">
      <dgm:prSet presAssocID="{644993CC-BCA8-4FBD-ADAB-43E9CC2B95A0}" presName="Name23" presStyleLbl="parChTrans1D4" presStyleIdx="1" presStyleCnt="2"/>
      <dgm:spPr/>
      <dgm:t>
        <a:bodyPr/>
        <a:lstStyle/>
        <a:p>
          <a:endParaRPr lang="ru-RU"/>
        </a:p>
      </dgm:t>
    </dgm:pt>
    <dgm:pt modelId="{5BCCC93B-3F1B-403D-8B4D-D9AC96BEE96D}" type="pres">
      <dgm:prSet presAssocID="{C2A3890E-6153-45E6-95B8-B2AE977C0179}" presName="hierRoot4" presStyleCnt="0"/>
      <dgm:spPr/>
    </dgm:pt>
    <dgm:pt modelId="{90983BBD-ECA6-4BEA-9340-9F3E60CC685A}" type="pres">
      <dgm:prSet presAssocID="{C2A3890E-6153-45E6-95B8-B2AE977C0179}" presName="composite4" presStyleCnt="0"/>
      <dgm:spPr/>
    </dgm:pt>
    <dgm:pt modelId="{B0BB7329-7558-4053-8424-AFE3CCF04BEB}" type="pres">
      <dgm:prSet presAssocID="{C2A3890E-6153-45E6-95B8-B2AE977C0179}" presName="background4" presStyleLbl="node4" presStyleIdx="1" presStyleCnt="2"/>
      <dgm:spPr/>
    </dgm:pt>
    <dgm:pt modelId="{D6CE699A-5288-437C-B5B6-ED6710B63010}" type="pres">
      <dgm:prSet presAssocID="{C2A3890E-6153-45E6-95B8-B2AE977C0179}" presName="text4" presStyleLbl="fgAcc4" presStyleIdx="1" presStyleCnt="2" custScaleX="507162" custLinFactY="8698" custLinFactNeighborX="-111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07CF66-1D2C-490B-90D4-C0DCC595729A}" type="pres">
      <dgm:prSet presAssocID="{C2A3890E-6153-45E6-95B8-B2AE977C0179}" presName="hierChild5" presStyleCnt="0"/>
      <dgm:spPr/>
    </dgm:pt>
    <dgm:pt modelId="{A4E752F5-42F3-468E-9624-902830FE4F50}" type="pres">
      <dgm:prSet presAssocID="{FD766A3A-A039-48FC-A024-13990C54E38A}" presName="Name10" presStyleLbl="parChTrans1D2" presStyleIdx="5" presStyleCnt="9"/>
      <dgm:spPr/>
      <dgm:t>
        <a:bodyPr/>
        <a:lstStyle/>
        <a:p>
          <a:endParaRPr lang="ru-RU"/>
        </a:p>
      </dgm:t>
    </dgm:pt>
    <dgm:pt modelId="{D4287ABB-69E2-4B57-8358-D56496658F17}" type="pres">
      <dgm:prSet presAssocID="{5133DD5F-DCE7-439B-9790-1E34EB46FC05}" presName="hierRoot2" presStyleCnt="0"/>
      <dgm:spPr/>
    </dgm:pt>
    <dgm:pt modelId="{CEDDF875-C831-4896-B2C8-831DA61A7FF3}" type="pres">
      <dgm:prSet presAssocID="{5133DD5F-DCE7-439B-9790-1E34EB46FC05}" presName="composite2" presStyleCnt="0"/>
      <dgm:spPr/>
    </dgm:pt>
    <dgm:pt modelId="{E909074A-7551-4D42-AEDC-0C6A2B7861D7}" type="pres">
      <dgm:prSet presAssocID="{5133DD5F-DCE7-439B-9790-1E34EB46FC05}" presName="background2" presStyleLbl="node2" presStyleIdx="5" presStyleCnt="9"/>
      <dgm:spPr/>
    </dgm:pt>
    <dgm:pt modelId="{F60787B1-1F5E-41A9-9EC6-94DBE7ADBBAA}" type="pres">
      <dgm:prSet presAssocID="{5133DD5F-DCE7-439B-9790-1E34EB46FC05}" presName="text2" presStyleLbl="fgAcc2" presStyleIdx="5" presStyleCnt="9" custScaleX="1141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4DA680-8AB1-42DE-805B-5571E4AF612B}" type="pres">
      <dgm:prSet presAssocID="{5133DD5F-DCE7-439B-9790-1E34EB46FC05}" presName="hierChild3" presStyleCnt="0"/>
      <dgm:spPr/>
    </dgm:pt>
    <dgm:pt modelId="{0F8F79BC-207F-4430-95DD-E933686D9796}" type="pres">
      <dgm:prSet presAssocID="{A7775B24-A3B4-49E2-9DDF-4EB262E0B15A}" presName="Name10" presStyleLbl="parChTrans1D2" presStyleIdx="6" presStyleCnt="9"/>
      <dgm:spPr/>
      <dgm:t>
        <a:bodyPr/>
        <a:lstStyle/>
        <a:p>
          <a:endParaRPr lang="ru-RU"/>
        </a:p>
      </dgm:t>
    </dgm:pt>
    <dgm:pt modelId="{735E569A-9499-4D6B-B8A7-CBA33642B8EC}" type="pres">
      <dgm:prSet presAssocID="{9C8D736C-C697-4231-85A8-C04FC074C7B0}" presName="hierRoot2" presStyleCnt="0"/>
      <dgm:spPr/>
    </dgm:pt>
    <dgm:pt modelId="{546D4074-FB22-41EB-AACC-112896AC5858}" type="pres">
      <dgm:prSet presAssocID="{9C8D736C-C697-4231-85A8-C04FC074C7B0}" presName="composite2" presStyleCnt="0"/>
      <dgm:spPr/>
    </dgm:pt>
    <dgm:pt modelId="{617C1C15-77D4-4D43-9DEA-BFE2067110B9}" type="pres">
      <dgm:prSet presAssocID="{9C8D736C-C697-4231-85A8-C04FC074C7B0}" presName="background2" presStyleLbl="node2" presStyleIdx="6" presStyleCnt="9"/>
      <dgm:spPr/>
    </dgm:pt>
    <dgm:pt modelId="{472758CB-39B8-42A1-8010-ADCC976A36D9}" type="pres">
      <dgm:prSet presAssocID="{9C8D736C-C697-4231-85A8-C04FC074C7B0}" presName="text2" presStyleLbl="fgAcc2" presStyleIdx="6" presStyleCnt="9" custScaleX="1098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E97394-9E02-45FF-9F5D-A4D26E86A5F6}" type="pres">
      <dgm:prSet presAssocID="{9C8D736C-C697-4231-85A8-C04FC074C7B0}" presName="hierChild3" presStyleCnt="0"/>
      <dgm:spPr/>
    </dgm:pt>
    <dgm:pt modelId="{B485D931-A4E7-4AC6-A8FF-145F9A6EBB59}" type="pres">
      <dgm:prSet presAssocID="{0576F012-95E0-43C9-A517-A5386E0AB17D}" presName="Name10" presStyleLbl="parChTrans1D2" presStyleIdx="7" presStyleCnt="9"/>
      <dgm:spPr/>
      <dgm:t>
        <a:bodyPr/>
        <a:lstStyle/>
        <a:p>
          <a:endParaRPr lang="ru-RU"/>
        </a:p>
      </dgm:t>
    </dgm:pt>
    <dgm:pt modelId="{28D136A3-5BB2-4CC0-8D4F-4FB925C23052}" type="pres">
      <dgm:prSet presAssocID="{EAC95F5A-ECBC-497D-8787-82FCA8DA5F6B}" presName="hierRoot2" presStyleCnt="0"/>
      <dgm:spPr/>
    </dgm:pt>
    <dgm:pt modelId="{E147EF1D-7B16-4450-8BFE-713ED5A3C4DB}" type="pres">
      <dgm:prSet presAssocID="{EAC95F5A-ECBC-497D-8787-82FCA8DA5F6B}" presName="composite2" presStyleCnt="0"/>
      <dgm:spPr/>
    </dgm:pt>
    <dgm:pt modelId="{AA5250C0-35BF-4E07-90C5-27AF9633A579}" type="pres">
      <dgm:prSet presAssocID="{EAC95F5A-ECBC-497D-8787-82FCA8DA5F6B}" presName="background2" presStyleLbl="node2" presStyleIdx="7" presStyleCnt="9"/>
      <dgm:spPr/>
    </dgm:pt>
    <dgm:pt modelId="{5CF6065C-055E-4CB4-AFF8-6785B12BDAF7}" type="pres">
      <dgm:prSet presAssocID="{EAC95F5A-ECBC-497D-8787-82FCA8DA5F6B}" presName="text2" presStyleLbl="fgAcc2" presStyleIdx="7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1FE740-D1EF-4C1D-A627-B80942154EA1}" type="pres">
      <dgm:prSet presAssocID="{EAC95F5A-ECBC-497D-8787-82FCA8DA5F6B}" presName="hierChild3" presStyleCnt="0"/>
      <dgm:spPr/>
    </dgm:pt>
    <dgm:pt modelId="{29F20084-F254-44DA-ADD9-B29C4BB54E76}" type="pres">
      <dgm:prSet presAssocID="{638FECBC-5D34-4E04-9063-51E3352BB706}" presName="Name10" presStyleLbl="parChTrans1D2" presStyleIdx="8" presStyleCnt="9"/>
      <dgm:spPr/>
      <dgm:t>
        <a:bodyPr/>
        <a:lstStyle/>
        <a:p>
          <a:endParaRPr lang="ru-RU"/>
        </a:p>
      </dgm:t>
    </dgm:pt>
    <dgm:pt modelId="{0A952359-67DA-4578-B476-48798A587581}" type="pres">
      <dgm:prSet presAssocID="{935EE9B0-7BD2-4BDD-96D7-B3FA50766C32}" presName="hierRoot2" presStyleCnt="0"/>
      <dgm:spPr/>
    </dgm:pt>
    <dgm:pt modelId="{45AFFD07-2A88-4F20-B0E5-6404C7DB576B}" type="pres">
      <dgm:prSet presAssocID="{935EE9B0-7BD2-4BDD-96D7-B3FA50766C32}" presName="composite2" presStyleCnt="0"/>
      <dgm:spPr/>
    </dgm:pt>
    <dgm:pt modelId="{7579F5C9-F0C7-4745-B847-EE6FB06CB516}" type="pres">
      <dgm:prSet presAssocID="{935EE9B0-7BD2-4BDD-96D7-B3FA50766C32}" presName="background2" presStyleLbl="node2" presStyleIdx="8" presStyleCnt="9"/>
      <dgm:spPr/>
    </dgm:pt>
    <dgm:pt modelId="{F3CAFDF3-C8A1-4A40-89FB-6043EB10D168}" type="pres">
      <dgm:prSet presAssocID="{935EE9B0-7BD2-4BDD-96D7-B3FA50766C32}" presName="text2" presStyleLbl="fgAcc2" presStyleIdx="8" presStyleCnt="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66D8D2-C1EC-4B80-95B4-EE8592FCAA18}" type="pres">
      <dgm:prSet presAssocID="{935EE9B0-7BD2-4BDD-96D7-B3FA50766C32}" presName="hierChild3" presStyleCnt="0"/>
      <dgm:spPr/>
    </dgm:pt>
  </dgm:ptLst>
  <dgm:cxnLst>
    <dgm:cxn modelId="{E55DFC09-F45A-47CD-921A-B02D8E69BCE7}" type="presOf" srcId="{EAC95F5A-ECBC-497D-8787-82FCA8DA5F6B}" destId="{5CF6065C-055E-4CB4-AFF8-6785B12BDAF7}" srcOrd="0" destOrd="0" presId="urn:microsoft.com/office/officeart/2005/8/layout/hierarchy1"/>
    <dgm:cxn modelId="{359D4B0C-F23D-4F32-B513-B39547F3B5F8}" srcId="{41F1FB6B-A20D-4002-BEFB-5F08BF460916}" destId="{EAC95F5A-ECBC-497D-8787-82FCA8DA5F6B}" srcOrd="7" destOrd="0" parTransId="{0576F012-95E0-43C9-A517-A5386E0AB17D}" sibTransId="{FE450BA7-7F97-47DD-B86D-E7581D8522AA}"/>
    <dgm:cxn modelId="{5E6DA47B-0595-4A4E-AB9D-9032B7BEBEA4}" type="presOf" srcId="{FD766A3A-A039-48FC-A024-13990C54E38A}" destId="{A4E752F5-42F3-468E-9624-902830FE4F50}" srcOrd="0" destOrd="0" presId="urn:microsoft.com/office/officeart/2005/8/layout/hierarchy1"/>
    <dgm:cxn modelId="{F2F79F67-6444-4157-BCE4-38F930A32C7A}" type="presOf" srcId="{C2A3890E-6153-45E6-95B8-B2AE977C0179}" destId="{D6CE699A-5288-437C-B5B6-ED6710B63010}" srcOrd="0" destOrd="0" presId="urn:microsoft.com/office/officeart/2005/8/layout/hierarchy1"/>
    <dgm:cxn modelId="{C30AE5E8-1567-4B54-9F05-B95E49EFC6D8}" type="presOf" srcId="{638FECBC-5D34-4E04-9063-51E3352BB706}" destId="{29F20084-F254-44DA-ADD9-B29C4BB54E76}" srcOrd="0" destOrd="0" presId="urn:microsoft.com/office/officeart/2005/8/layout/hierarchy1"/>
    <dgm:cxn modelId="{99E13713-2605-4C5A-8CB5-95B9C0FCE9F6}" type="presOf" srcId="{644993CC-BCA8-4FBD-ADAB-43E9CC2B95A0}" destId="{15F3B2DA-25B4-41A5-B047-71F4CA7F9836}" srcOrd="0" destOrd="0" presId="urn:microsoft.com/office/officeart/2005/8/layout/hierarchy1"/>
    <dgm:cxn modelId="{B73D7F4D-5818-49FF-95A3-120813A4F3E5}" type="presOf" srcId="{E002F07C-BCF9-4658-9E0A-F5327CA42CEF}" destId="{963CE152-F7E5-42D8-97A5-C68693D546C4}" srcOrd="0" destOrd="0" presId="urn:microsoft.com/office/officeart/2005/8/layout/hierarchy1"/>
    <dgm:cxn modelId="{307133DB-3DBC-4BAD-9AB2-BD09D4BE0FDF}" type="presOf" srcId="{41F1FB6B-A20D-4002-BEFB-5F08BF460916}" destId="{705C6B35-3808-4723-A5F1-CE73343CB74C}" srcOrd="0" destOrd="0" presId="urn:microsoft.com/office/officeart/2005/8/layout/hierarchy1"/>
    <dgm:cxn modelId="{9947CFE3-AC2E-4EB9-98BA-8F37667DCBD6}" type="presOf" srcId="{0576F012-95E0-43C9-A517-A5386E0AB17D}" destId="{B485D931-A4E7-4AC6-A8FF-145F9A6EBB59}" srcOrd="0" destOrd="0" presId="urn:microsoft.com/office/officeart/2005/8/layout/hierarchy1"/>
    <dgm:cxn modelId="{B1CD6345-2EC3-41B2-960A-EBFA0EBDE2A2}" type="presOf" srcId="{899E36F1-D7C4-4364-91CC-8BBE3ABF5D7B}" destId="{B604A4C2-CEE8-41C5-9522-114EEBF4D097}" srcOrd="0" destOrd="0" presId="urn:microsoft.com/office/officeart/2005/8/layout/hierarchy1"/>
    <dgm:cxn modelId="{4DCE720E-AAC1-4C4E-9D3D-7D383E58E36A}" type="presOf" srcId="{60FA102B-A72C-4EFC-9ADE-943CC5B8991F}" destId="{E31C85D3-9A38-4266-BDBF-DD5151C39D96}" srcOrd="0" destOrd="0" presId="urn:microsoft.com/office/officeart/2005/8/layout/hierarchy1"/>
    <dgm:cxn modelId="{DCEC5DD8-7EA3-431E-B74C-C9523F69F626}" type="presOf" srcId="{FADE2893-F8A1-4289-8E20-ED9DBB4FDF8E}" destId="{94AABB5B-933E-472B-863D-CE768B3BFBEF}" srcOrd="0" destOrd="0" presId="urn:microsoft.com/office/officeart/2005/8/layout/hierarchy1"/>
    <dgm:cxn modelId="{721F209A-8985-416E-8956-C0B146835E0B}" type="presOf" srcId="{9C8D736C-C697-4231-85A8-C04FC074C7B0}" destId="{472758CB-39B8-42A1-8010-ADCC976A36D9}" srcOrd="0" destOrd="0" presId="urn:microsoft.com/office/officeart/2005/8/layout/hierarchy1"/>
    <dgm:cxn modelId="{75920A66-F528-4505-BB07-C03B7D3A93F9}" srcId="{41F1FB6B-A20D-4002-BEFB-5F08BF460916}" destId="{2CBDAEBB-664C-4293-A0F3-5C0AFE4C74EE}" srcOrd="2" destOrd="0" parTransId="{F3925D00-2FF2-4094-A6F4-65ECAFB1FD02}" sibTransId="{4C3E2F3E-5D5E-49B4-AB85-73F208899D26}"/>
    <dgm:cxn modelId="{A5AEEFC9-3667-4626-BBA3-FE0F0ABABC40}" srcId="{41F1FB6B-A20D-4002-BEFB-5F08BF460916}" destId="{5133DD5F-DCE7-439B-9790-1E34EB46FC05}" srcOrd="5" destOrd="0" parTransId="{FD766A3A-A039-48FC-A024-13990C54E38A}" sibTransId="{BC119BF0-FD05-4C43-BA4D-3B834179B5D7}"/>
    <dgm:cxn modelId="{6A6BB55B-F326-4C56-B617-115C3A2FFA48}" srcId="{471E0993-35DB-49E0-910A-FFAF4BB437BF}" destId="{942A74DB-78D7-41A2-AC9B-740752545EA5}" srcOrd="0" destOrd="0" parTransId="{ABC11490-3742-4B95-9B62-055B7EB76D18}" sibTransId="{320A0653-7DF2-4600-AB41-6A949BDCDF6A}"/>
    <dgm:cxn modelId="{D85CA592-628D-4B7B-83C1-64EDB24084D1}" type="presOf" srcId="{942A74DB-78D7-41A2-AC9B-740752545EA5}" destId="{57A9B3F2-608B-4B6D-AAEC-49FE9D485F39}" srcOrd="0" destOrd="0" presId="urn:microsoft.com/office/officeart/2005/8/layout/hierarchy1"/>
    <dgm:cxn modelId="{7A3C6BDF-E3AE-4938-9BD3-DF3EBBF608C6}" srcId="{BDF23474-890C-4C6E-B70A-DECDA3B1A2DF}" destId="{41F1FB6B-A20D-4002-BEFB-5F08BF460916}" srcOrd="0" destOrd="0" parTransId="{43EC6872-A121-4216-935B-3B7BA3F2BA14}" sibTransId="{E0B6FBD7-60B5-434E-8F89-709DF346D60F}"/>
    <dgm:cxn modelId="{C46DAF61-3C5C-457C-8C57-EFB10C64A15D}" srcId="{E002F07C-BCF9-4658-9E0A-F5327CA42CEF}" destId="{471E0993-35DB-49E0-910A-FFAF4BB437BF}" srcOrd="0" destOrd="0" parTransId="{B049C47D-8F73-46D9-B631-F11B0446F868}" sibTransId="{9D57735E-999F-4FA5-9B70-E6FEEEF22715}"/>
    <dgm:cxn modelId="{572AA50C-8511-4485-AF00-E0DA3B16B8A6}" srcId="{41F1FB6B-A20D-4002-BEFB-5F08BF460916}" destId="{935EE9B0-7BD2-4BDD-96D7-B3FA50766C32}" srcOrd="8" destOrd="0" parTransId="{638FECBC-5D34-4E04-9063-51E3352BB706}" sibTransId="{49B70DF5-5052-4001-A246-E212D4EF3ECD}"/>
    <dgm:cxn modelId="{8FE3F514-F00F-40FA-B0B3-58944126B5DF}" type="presOf" srcId="{F3925D00-2FF2-4094-A6F4-65ECAFB1FD02}" destId="{8B299517-8E1B-4954-BB33-D42FCFED1521}" srcOrd="0" destOrd="0" presId="urn:microsoft.com/office/officeart/2005/8/layout/hierarchy1"/>
    <dgm:cxn modelId="{E4BE9194-2DCD-4ED7-9A68-815F72DE18AD}" type="presOf" srcId="{718E96FC-A715-4AF1-9600-633E143833BC}" destId="{27B45BDF-444A-49F5-BE1A-67C0CF3EAF7D}" srcOrd="0" destOrd="0" presId="urn:microsoft.com/office/officeart/2005/8/layout/hierarchy1"/>
    <dgm:cxn modelId="{7328713D-9A9C-42DD-BBC5-D2012AFC335C}" type="presOf" srcId="{B049C47D-8F73-46D9-B631-F11B0446F868}" destId="{81340EAF-49AE-4B6D-B457-A8191816DCE0}" srcOrd="0" destOrd="0" presId="urn:microsoft.com/office/officeart/2005/8/layout/hierarchy1"/>
    <dgm:cxn modelId="{121DC510-BC3F-4968-B628-BCD89750C39D}" srcId="{471E0993-35DB-49E0-910A-FFAF4BB437BF}" destId="{C2A3890E-6153-45E6-95B8-B2AE977C0179}" srcOrd="1" destOrd="0" parTransId="{644993CC-BCA8-4FBD-ADAB-43E9CC2B95A0}" sibTransId="{2473FF66-7096-47E7-BA0D-EC7808A4FDD0}"/>
    <dgm:cxn modelId="{3B55F20C-7645-4379-98E9-2BE12D885A29}" type="presOf" srcId="{471E0993-35DB-49E0-910A-FFAF4BB437BF}" destId="{D33CBAD3-86D4-44C3-AE86-946541C2230A}" srcOrd="0" destOrd="0" presId="urn:microsoft.com/office/officeart/2005/8/layout/hierarchy1"/>
    <dgm:cxn modelId="{14269D0F-0AB2-4949-A6CC-A12297C94C9E}" type="presOf" srcId="{2CBDAEBB-664C-4293-A0F3-5C0AFE4C74EE}" destId="{AE141C27-53D4-446E-8107-F2AA2CC469E6}" srcOrd="0" destOrd="0" presId="urn:microsoft.com/office/officeart/2005/8/layout/hierarchy1"/>
    <dgm:cxn modelId="{5484B6E6-0B52-4F58-BFCD-997DD0255BBE}" srcId="{41F1FB6B-A20D-4002-BEFB-5F08BF460916}" destId="{E002F07C-BCF9-4658-9E0A-F5327CA42CEF}" srcOrd="4" destOrd="0" parTransId="{8CB63160-BE3D-49E4-9A77-70FD5786549D}" sibTransId="{00AC3B04-BE5C-4C32-B5C4-52CF7350AA59}"/>
    <dgm:cxn modelId="{51B6EEA6-F5CC-4130-AF13-B3724CD556C9}" type="presOf" srcId="{935EE9B0-7BD2-4BDD-96D7-B3FA50766C32}" destId="{F3CAFDF3-C8A1-4A40-89FB-6043EB10D168}" srcOrd="0" destOrd="0" presId="urn:microsoft.com/office/officeart/2005/8/layout/hierarchy1"/>
    <dgm:cxn modelId="{A533DC50-C2AC-40FD-810A-870F3C6DE1A5}" type="presOf" srcId="{C0ADE67D-B154-47D0-9CA1-A92C7EE9F187}" destId="{78F62467-0FC7-440A-AD59-BE8E3C3BF1B3}" srcOrd="0" destOrd="0" presId="urn:microsoft.com/office/officeart/2005/8/layout/hierarchy1"/>
    <dgm:cxn modelId="{49A6F8E7-737A-42A4-A4DE-89D191ECDA12}" type="presOf" srcId="{5133DD5F-DCE7-439B-9790-1E34EB46FC05}" destId="{F60787B1-1F5E-41A9-9EC6-94DBE7ADBBAA}" srcOrd="0" destOrd="0" presId="urn:microsoft.com/office/officeart/2005/8/layout/hierarchy1"/>
    <dgm:cxn modelId="{8D3C3E71-33F4-43BD-B37F-ED8EDDC02C4C}" type="presOf" srcId="{8CB63160-BE3D-49E4-9A77-70FD5786549D}" destId="{E57CB75F-BF4B-4CFE-9F14-A5B6AF20218B}" srcOrd="0" destOrd="0" presId="urn:microsoft.com/office/officeart/2005/8/layout/hierarchy1"/>
    <dgm:cxn modelId="{926E5356-59C7-4742-ABAE-286183B18050}" type="presOf" srcId="{4F79F716-9683-436F-BCE7-496E05B9C653}" destId="{57E0B1FB-C8FD-4986-91FF-F780A55EA76E}" srcOrd="0" destOrd="0" presId="urn:microsoft.com/office/officeart/2005/8/layout/hierarchy1"/>
    <dgm:cxn modelId="{7993F9D6-A811-4C73-B6CE-2B374F178445}" srcId="{41F1FB6B-A20D-4002-BEFB-5F08BF460916}" destId="{4F79F716-9683-436F-BCE7-496E05B9C653}" srcOrd="1" destOrd="0" parTransId="{FADE2893-F8A1-4289-8E20-ED9DBB4FDF8E}" sibTransId="{4987CED3-CE90-4868-8D55-1450BC3DB8E7}"/>
    <dgm:cxn modelId="{1E5A72F5-F4D9-4D4F-A2E7-7CD6F6028FE8}" type="presOf" srcId="{A7775B24-A3B4-49E2-9DDF-4EB262E0B15A}" destId="{0F8F79BC-207F-4430-95DD-E933686D9796}" srcOrd="0" destOrd="0" presId="urn:microsoft.com/office/officeart/2005/8/layout/hierarchy1"/>
    <dgm:cxn modelId="{D88343AB-44B8-477F-8350-8A632E3F9EBD}" srcId="{41F1FB6B-A20D-4002-BEFB-5F08BF460916}" destId="{899E36F1-D7C4-4364-91CC-8BBE3ABF5D7B}" srcOrd="0" destOrd="0" parTransId="{C0ADE67D-B154-47D0-9CA1-A92C7EE9F187}" sibTransId="{424D5202-2415-4F30-A9F5-76A2D4570344}"/>
    <dgm:cxn modelId="{3EC8B189-66A4-4D76-AC96-4D47BFAA7CF7}" srcId="{41F1FB6B-A20D-4002-BEFB-5F08BF460916}" destId="{9C8D736C-C697-4231-85A8-C04FC074C7B0}" srcOrd="6" destOrd="0" parTransId="{A7775B24-A3B4-49E2-9DDF-4EB262E0B15A}" sibTransId="{6764F201-1A67-45BB-AA54-0B17C99CF5F4}"/>
    <dgm:cxn modelId="{F7D5B3A0-926B-449C-9E14-3ACACA37BD3A}" type="presOf" srcId="{ABC11490-3742-4B95-9B62-055B7EB76D18}" destId="{1B91036E-042D-4583-BA18-819FA699E96B}" srcOrd="0" destOrd="0" presId="urn:microsoft.com/office/officeart/2005/8/layout/hierarchy1"/>
    <dgm:cxn modelId="{F9B08280-E6D0-4593-97B1-3DE1DEC76DE5}" srcId="{41F1FB6B-A20D-4002-BEFB-5F08BF460916}" destId="{718E96FC-A715-4AF1-9600-633E143833BC}" srcOrd="3" destOrd="0" parTransId="{60FA102B-A72C-4EFC-9ADE-943CC5B8991F}" sibTransId="{D390218C-D727-4CFD-BDE1-6735C36C8E71}"/>
    <dgm:cxn modelId="{7DE9B803-5BE8-4FBD-A63B-9ED7D70753E9}" type="presOf" srcId="{BDF23474-890C-4C6E-B70A-DECDA3B1A2DF}" destId="{997E45C3-CE61-4957-8446-74CE3ADF7BD0}" srcOrd="0" destOrd="0" presId="urn:microsoft.com/office/officeart/2005/8/layout/hierarchy1"/>
    <dgm:cxn modelId="{38AC1B37-B1F8-4EEA-85AF-331C7CD74936}" type="presParOf" srcId="{997E45C3-CE61-4957-8446-74CE3ADF7BD0}" destId="{18F942B8-5403-44BC-ADC3-5D6884392A08}" srcOrd="0" destOrd="0" presId="urn:microsoft.com/office/officeart/2005/8/layout/hierarchy1"/>
    <dgm:cxn modelId="{622FBC56-6312-4937-B203-32FDA09D30CE}" type="presParOf" srcId="{18F942B8-5403-44BC-ADC3-5D6884392A08}" destId="{86CA4E55-3582-4CDD-B6FA-4DAFD586C8D1}" srcOrd="0" destOrd="0" presId="urn:microsoft.com/office/officeart/2005/8/layout/hierarchy1"/>
    <dgm:cxn modelId="{7060B4BE-4F56-4196-8BE3-C236CDD5288D}" type="presParOf" srcId="{86CA4E55-3582-4CDD-B6FA-4DAFD586C8D1}" destId="{90CA46E3-7901-4921-8C44-FFD515DC195D}" srcOrd="0" destOrd="0" presId="urn:microsoft.com/office/officeart/2005/8/layout/hierarchy1"/>
    <dgm:cxn modelId="{7C999953-EDE2-418B-A641-A7A3436D4519}" type="presParOf" srcId="{86CA4E55-3582-4CDD-B6FA-4DAFD586C8D1}" destId="{705C6B35-3808-4723-A5F1-CE73343CB74C}" srcOrd="1" destOrd="0" presId="urn:microsoft.com/office/officeart/2005/8/layout/hierarchy1"/>
    <dgm:cxn modelId="{8BBE4CFD-6598-4C61-9C87-5DE500DC035F}" type="presParOf" srcId="{18F942B8-5403-44BC-ADC3-5D6884392A08}" destId="{3B3C4CCD-EFEE-4CF1-B21E-17242C5BFE42}" srcOrd="1" destOrd="0" presId="urn:microsoft.com/office/officeart/2005/8/layout/hierarchy1"/>
    <dgm:cxn modelId="{1BE2172D-8E88-4714-9CCB-5434A8574519}" type="presParOf" srcId="{3B3C4CCD-EFEE-4CF1-B21E-17242C5BFE42}" destId="{78F62467-0FC7-440A-AD59-BE8E3C3BF1B3}" srcOrd="0" destOrd="0" presId="urn:microsoft.com/office/officeart/2005/8/layout/hierarchy1"/>
    <dgm:cxn modelId="{D29A1052-E728-43A3-8A32-41D6B7B182BC}" type="presParOf" srcId="{3B3C4CCD-EFEE-4CF1-B21E-17242C5BFE42}" destId="{E1A8C58B-4760-46B1-B21C-EC25C3B24139}" srcOrd="1" destOrd="0" presId="urn:microsoft.com/office/officeart/2005/8/layout/hierarchy1"/>
    <dgm:cxn modelId="{A2E1684D-6E98-4BB4-A97E-5B9D6DF56A1D}" type="presParOf" srcId="{E1A8C58B-4760-46B1-B21C-EC25C3B24139}" destId="{15A98C64-70C4-428E-9C79-24E18509ABF8}" srcOrd="0" destOrd="0" presId="urn:microsoft.com/office/officeart/2005/8/layout/hierarchy1"/>
    <dgm:cxn modelId="{CC2709EC-D026-46EE-8930-67DDF27FB01C}" type="presParOf" srcId="{15A98C64-70C4-428E-9C79-24E18509ABF8}" destId="{B9546A53-D360-4FCE-A4B4-64E041934DA9}" srcOrd="0" destOrd="0" presId="urn:microsoft.com/office/officeart/2005/8/layout/hierarchy1"/>
    <dgm:cxn modelId="{318E27BD-0855-45CF-BF41-C90DAC3BE47F}" type="presParOf" srcId="{15A98C64-70C4-428E-9C79-24E18509ABF8}" destId="{B604A4C2-CEE8-41C5-9522-114EEBF4D097}" srcOrd="1" destOrd="0" presId="urn:microsoft.com/office/officeart/2005/8/layout/hierarchy1"/>
    <dgm:cxn modelId="{08651258-E5BF-442F-BB1B-9609F14599C6}" type="presParOf" srcId="{E1A8C58B-4760-46B1-B21C-EC25C3B24139}" destId="{F41ADB46-CF7C-40B2-ACD8-911DCAADEEFE}" srcOrd="1" destOrd="0" presId="urn:microsoft.com/office/officeart/2005/8/layout/hierarchy1"/>
    <dgm:cxn modelId="{E3E1076E-1056-4C41-82E1-E828EBAEE81A}" type="presParOf" srcId="{3B3C4CCD-EFEE-4CF1-B21E-17242C5BFE42}" destId="{94AABB5B-933E-472B-863D-CE768B3BFBEF}" srcOrd="2" destOrd="0" presId="urn:microsoft.com/office/officeart/2005/8/layout/hierarchy1"/>
    <dgm:cxn modelId="{DE61E934-9A3F-413C-B0DB-76A859554BD7}" type="presParOf" srcId="{3B3C4CCD-EFEE-4CF1-B21E-17242C5BFE42}" destId="{BDA95058-B650-4E07-BE58-28758ABCE399}" srcOrd="3" destOrd="0" presId="urn:microsoft.com/office/officeart/2005/8/layout/hierarchy1"/>
    <dgm:cxn modelId="{BF93C916-3099-4A72-A292-1B1EFDC4BCE0}" type="presParOf" srcId="{BDA95058-B650-4E07-BE58-28758ABCE399}" destId="{4B086EEB-4E98-4181-AB84-2B9A1244E871}" srcOrd="0" destOrd="0" presId="urn:microsoft.com/office/officeart/2005/8/layout/hierarchy1"/>
    <dgm:cxn modelId="{0CB97582-4A4D-4DFF-9CD4-8A96595CD082}" type="presParOf" srcId="{4B086EEB-4E98-4181-AB84-2B9A1244E871}" destId="{E25270A8-6F77-4726-B57B-C3FB3ED782D9}" srcOrd="0" destOrd="0" presId="urn:microsoft.com/office/officeart/2005/8/layout/hierarchy1"/>
    <dgm:cxn modelId="{E57A3A16-58E9-4A74-9A2E-2112F4E8D18B}" type="presParOf" srcId="{4B086EEB-4E98-4181-AB84-2B9A1244E871}" destId="{57E0B1FB-C8FD-4986-91FF-F780A55EA76E}" srcOrd="1" destOrd="0" presId="urn:microsoft.com/office/officeart/2005/8/layout/hierarchy1"/>
    <dgm:cxn modelId="{D36EAA44-47E8-45C7-84F0-6F7E3F24AED1}" type="presParOf" srcId="{BDA95058-B650-4E07-BE58-28758ABCE399}" destId="{4DEDC5F7-2A5C-4AC2-8D03-6F58BFD3D6A5}" srcOrd="1" destOrd="0" presId="urn:microsoft.com/office/officeart/2005/8/layout/hierarchy1"/>
    <dgm:cxn modelId="{B897C7F6-D4BF-4115-A90A-0115E12322CF}" type="presParOf" srcId="{3B3C4CCD-EFEE-4CF1-B21E-17242C5BFE42}" destId="{8B299517-8E1B-4954-BB33-D42FCFED1521}" srcOrd="4" destOrd="0" presId="urn:microsoft.com/office/officeart/2005/8/layout/hierarchy1"/>
    <dgm:cxn modelId="{D8ED4BDC-B1A9-49B0-A9CC-5E9B3389F053}" type="presParOf" srcId="{3B3C4CCD-EFEE-4CF1-B21E-17242C5BFE42}" destId="{A06307B1-11A8-42D1-BDA0-DFD2362F01C3}" srcOrd="5" destOrd="0" presId="urn:microsoft.com/office/officeart/2005/8/layout/hierarchy1"/>
    <dgm:cxn modelId="{6A4ADD4A-0810-4C86-BFD7-CBD464B7686C}" type="presParOf" srcId="{A06307B1-11A8-42D1-BDA0-DFD2362F01C3}" destId="{1041CC5F-32BD-4B02-B75D-7978FF365C18}" srcOrd="0" destOrd="0" presId="urn:microsoft.com/office/officeart/2005/8/layout/hierarchy1"/>
    <dgm:cxn modelId="{152AD189-30A3-45F0-B687-23395654C42F}" type="presParOf" srcId="{1041CC5F-32BD-4B02-B75D-7978FF365C18}" destId="{EB321E64-DD27-4271-92E5-EADAE079300D}" srcOrd="0" destOrd="0" presId="urn:microsoft.com/office/officeart/2005/8/layout/hierarchy1"/>
    <dgm:cxn modelId="{4399A017-88BD-46BF-B582-506C1ED97E0B}" type="presParOf" srcId="{1041CC5F-32BD-4B02-B75D-7978FF365C18}" destId="{AE141C27-53D4-446E-8107-F2AA2CC469E6}" srcOrd="1" destOrd="0" presId="urn:microsoft.com/office/officeart/2005/8/layout/hierarchy1"/>
    <dgm:cxn modelId="{A73E06D9-1AD0-48A1-ABD7-D796F8DD60CF}" type="presParOf" srcId="{A06307B1-11A8-42D1-BDA0-DFD2362F01C3}" destId="{CE851764-8C3A-4596-852F-E04DCD0EF603}" srcOrd="1" destOrd="0" presId="urn:microsoft.com/office/officeart/2005/8/layout/hierarchy1"/>
    <dgm:cxn modelId="{953DA704-C2CB-4EAA-BABA-71C62B3571FA}" type="presParOf" srcId="{3B3C4CCD-EFEE-4CF1-B21E-17242C5BFE42}" destId="{E31C85D3-9A38-4266-BDBF-DD5151C39D96}" srcOrd="6" destOrd="0" presId="urn:microsoft.com/office/officeart/2005/8/layout/hierarchy1"/>
    <dgm:cxn modelId="{824F11DB-A642-44B5-B414-1E4FB2B95C22}" type="presParOf" srcId="{3B3C4CCD-EFEE-4CF1-B21E-17242C5BFE42}" destId="{702B6C38-2087-4106-AD0B-1B7FA0C1F48C}" srcOrd="7" destOrd="0" presId="urn:microsoft.com/office/officeart/2005/8/layout/hierarchy1"/>
    <dgm:cxn modelId="{00553AF4-923C-4394-A229-7F985979028C}" type="presParOf" srcId="{702B6C38-2087-4106-AD0B-1B7FA0C1F48C}" destId="{1CC436BF-A6E0-44D2-8C42-A1CE03E7D01E}" srcOrd="0" destOrd="0" presId="urn:microsoft.com/office/officeart/2005/8/layout/hierarchy1"/>
    <dgm:cxn modelId="{CAAB902A-EB45-4C67-8EFC-1D8D77682B1E}" type="presParOf" srcId="{1CC436BF-A6E0-44D2-8C42-A1CE03E7D01E}" destId="{BDBEA000-C452-415C-ADC4-BACEF5D3B09E}" srcOrd="0" destOrd="0" presId="urn:microsoft.com/office/officeart/2005/8/layout/hierarchy1"/>
    <dgm:cxn modelId="{FCAD9FF1-9970-4411-81CC-A552784EF8BD}" type="presParOf" srcId="{1CC436BF-A6E0-44D2-8C42-A1CE03E7D01E}" destId="{27B45BDF-444A-49F5-BE1A-67C0CF3EAF7D}" srcOrd="1" destOrd="0" presId="urn:microsoft.com/office/officeart/2005/8/layout/hierarchy1"/>
    <dgm:cxn modelId="{662DB347-C81B-418F-8BA5-782BB1CA0514}" type="presParOf" srcId="{702B6C38-2087-4106-AD0B-1B7FA0C1F48C}" destId="{6B08E3C7-6BAE-4261-8486-17C28A49FD20}" srcOrd="1" destOrd="0" presId="urn:microsoft.com/office/officeart/2005/8/layout/hierarchy1"/>
    <dgm:cxn modelId="{E266A365-6509-4445-B837-CDA071DEC3ED}" type="presParOf" srcId="{3B3C4CCD-EFEE-4CF1-B21E-17242C5BFE42}" destId="{E57CB75F-BF4B-4CFE-9F14-A5B6AF20218B}" srcOrd="8" destOrd="0" presId="urn:microsoft.com/office/officeart/2005/8/layout/hierarchy1"/>
    <dgm:cxn modelId="{B1754A7A-62A7-4215-9906-CAB916520CFF}" type="presParOf" srcId="{3B3C4CCD-EFEE-4CF1-B21E-17242C5BFE42}" destId="{8FFED31E-CE6B-4BB8-9744-A852A45DC1C1}" srcOrd="9" destOrd="0" presId="urn:microsoft.com/office/officeart/2005/8/layout/hierarchy1"/>
    <dgm:cxn modelId="{165B6455-0D03-47D3-A826-D94C66EDA87D}" type="presParOf" srcId="{8FFED31E-CE6B-4BB8-9744-A852A45DC1C1}" destId="{0A63127D-2766-47B6-B48E-473A47E2F3FE}" srcOrd="0" destOrd="0" presId="urn:microsoft.com/office/officeart/2005/8/layout/hierarchy1"/>
    <dgm:cxn modelId="{15D3410C-32C3-4520-A158-235F13590598}" type="presParOf" srcId="{0A63127D-2766-47B6-B48E-473A47E2F3FE}" destId="{9EF5BF45-36B8-407F-9BF0-7A377A11347E}" srcOrd="0" destOrd="0" presId="urn:microsoft.com/office/officeart/2005/8/layout/hierarchy1"/>
    <dgm:cxn modelId="{52E95C0E-D02D-4F5F-A2BE-D57F04C7BF87}" type="presParOf" srcId="{0A63127D-2766-47B6-B48E-473A47E2F3FE}" destId="{963CE152-F7E5-42D8-97A5-C68693D546C4}" srcOrd="1" destOrd="0" presId="urn:microsoft.com/office/officeart/2005/8/layout/hierarchy1"/>
    <dgm:cxn modelId="{BC631ECA-D28C-451F-A6CC-8ADEB5C1A045}" type="presParOf" srcId="{8FFED31E-CE6B-4BB8-9744-A852A45DC1C1}" destId="{B87C8241-6DD1-42F1-B045-CF6C409B494F}" srcOrd="1" destOrd="0" presId="urn:microsoft.com/office/officeart/2005/8/layout/hierarchy1"/>
    <dgm:cxn modelId="{0C1C1FD3-0777-457B-9789-A7B3BA12B556}" type="presParOf" srcId="{B87C8241-6DD1-42F1-B045-CF6C409B494F}" destId="{81340EAF-49AE-4B6D-B457-A8191816DCE0}" srcOrd="0" destOrd="0" presId="urn:microsoft.com/office/officeart/2005/8/layout/hierarchy1"/>
    <dgm:cxn modelId="{C5A7B1F1-E78E-45A0-9ABD-C6A15F2A7B0E}" type="presParOf" srcId="{B87C8241-6DD1-42F1-B045-CF6C409B494F}" destId="{F553F6D4-37E9-4DC9-830E-A2E5FF0A30E0}" srcOrd="1" destOrd="0" presId="urn:microsoft.com/office/officeart/2005/8/layout/hierarchy1"/>
    <dgm:cxn modelId="{28212920-6798-4A4C-B4AC-BCF8BBBAB89B}" type="presParOf" srcId="{F553F6D4-37E9-4DC9-830E-A2E5FF0A30E0}" destId="{6DFFA922-6977-4327-94A6-10B2A463BC63}" srcOrd="0" destOrd="0" presId="urn:microsoft.com/office/officeart/2005/8/layout/hierarchy1"/>
    <dgm:cxn modelId="{26032302-665C-4F32-9DAA-FD28285B2552}" type="presParOf" srcId="{6DFFA922-6977-4327-94A6-10B2A463BC63}" destId="{558A901D-D8EA-4CCC-BD3D-2CB796F68E56}" srcOrd="0" destOrd="0" presId="urn:microsoft.com/office/officeart/2005/8/layout/hierarchy1"/>
    <dgm:cxn modelId="{3AE50541-08B3-40E0-93C6-5BBE14CAF1D8}" type="presParOf" srcId="{6DFFA922-6977-4327-94A6-10B2A463BC63}" destId="{D33CBAD3-86D4-44C3-AE86-946541C2230A}" srcOrd="1" destOrd="0" presId="urn:microsoft.com/office/officeart/2005/8/layout/hierarchy1"/>
    <dgm:cxn modelId="{372493F3-EA6E-4524-BD11-F17C93E9F9B6}" type="presParOf" srcId="{F553F6D4-37E9-4DC9-830E-A2E5FF0A30E0}" destId="{F0CAC7FE-E969-4E0C-9799-70388AB2AA7F}" srcOrd="1" destOrd="0" presId="urn:microsoft.com/office/officeart/2005/8/layout/hierarchy1"/>
    <dgm:cxn modelId="{DA411C62-27F7-4E63-80EF-F1A49A8CAF73}" type="presParOf" srcId="{F0CAC7FE-E969-4E0C-9799-70388AB2AA7F}" destId="{1B91036E-042D-4583-BA18-819FA699E96B}" srcOrd="0" destOrd="0" presId="urn:microsoft.com/office/officeart/2005/8/layout/hierarchy1"/>
    <dgm:cxn modelId="{7D35B3D0-3A58-480A-BC24-ECA3923B3543}" type="presParOf" srcId="{F0CAC7FE-E969-4E0C-9799-70388AB2AA7F}" destId="{880920B9-0A79-4A49-ADD1-84EC3157F3C6}" srcOrd="1" destOrd="0" presId="urn:microsoft.com/office/officeart/2005/8/layout/hierarchy1"/>
    <dgm:cxn modelId="{2DB0080A-0B67-434B-B37A-CDAF1478849F}" type="presParOf" srcId="{880920B9-0A79-4A49-ADD1-84EC3157F3C6}" destId="{3952C38B-DD2E-4791-B7FA-9077D7B28319}" srcOrd="0" destOrd="0" presId="urn:microsoft.com/office/officeart/2005/8/layout/hierarchy1"/>
    <dgm:cxn modelId="{D3F28317-5BE5-4221-B297-D8E5A23D3655}" type="presParOf" srcId="{3952C38B-DD2E-4791-B7FA-9077D7B28319}" destId="{915D30FF-CD4D-457F-A984-232CBB458262}" srcOrd="0" destOrd="0" presId="urn:microsoft.com/office/officeart/2005/8/layout/hierarchy1"/>
    <dgm:cxn modelId="{CC0C7549-F2D2-4297-8C90-2037AABEE5E6}" type="presParOf" srcId="{3952C38B-DD2E-4791-B7FA-9077D7B28319}" destId="{57A9B3F2-608B-4B6D-AAEC-49FE9D485F39}" srcOrd="1" destOrd="0" presId="urn:microsoft.com/office/officeart/2005/8/layout/hierarchy1"/>
    <dgm:cxn modelId="{98EA3E48-E314-44FD-8F77-C60C02A01C1B}" type="presParOf" srcId="{880920B9-0A79-4A49-ADD1-84EC3157F3C6}" destId="{ECFC74BF-3664-4251-AE08-AB4E2A3CDD6F}" srcOrd="1" destOrd="0" presId="urn:microsoft.com/office/officeart/2005/8/layout/hierarchy1"/>
    <dgm:cxn modelId="{B11B8056-20AF-46F7-9A3A-82361DF200E9}" type="presParOf" srcId="{F0CAC7FE-E969-4E0C-9799-70388AB2AA7F}" destId="{15F3B2DA-25B4-41A5-B047-71F4CA7F9836}" srcOrd="2" destOrd="0" presId="urn:microsoft.com/office/officeart/2005/8/layout/hierarchy1"/>
    <dgm:cxn modelId="{7CF2BC8D-372F-44EB-9D6D-51DB7E762D74}" type="presParOf" srcId="{F0CAC7FE-E969-4E0C-9799-70388AB2AA7F}" destId="{5BCCC93B-3F1B-403D-8B4D-D9AC96BEE96D}" srcOrd="3" destOrd="0" presId="urn:microsoft.com/office/officeart/2005/8/layout/hierarchy1"/>
    <dgm:cxn modelId="{28B58974-68DD-447C-B3CA-EACD5A32BF46}" type="presParOf" srcId="{5BCCC93B-3F1B-403D-8B4D-D9AC96BEE96D}" destId="{90983BBD-ECA6-4BEA-9340-9F3E60CC685A}" srcOrd="0" destOrd="0" presId="urn:microsoft.com/office/officeart/2005/8/layout/hierarchy1"/>
    <dgm:cxn modelId="{8A20851A-5774-431A-9CED-B30998802869}" type="presParOf" srcId="{90983BBD-ECA6-4BEA-9340-9F3E60CC685A}" destId="{B0BB7329-7558-4053-8424-AFE3CCF04BEB}" srcOrd="0" destOrd="0" presId="urn:microsoft.com/office/officeart/2005/8/layout/hierarchy1"/>
    <dgm:cxn modelId="{6D43E380-328E-4950-980E-AB2E04B1D553}" type="presParOf" srcId="{90983BBD-ECA6-4BEA-9340-9F3E60CC685A}" destId="{D6CE699A-5288-437C-B5B6-ED6710B63010}" srcOrd="1" destOrd="0" presId="urn:microsoft.com/office/officeart/2005/8/layout/hierarchy1"/>
    <dgm:cxn modelId="{C73D6DFA-BFB3-4F01-869F-519D0B7E0E64}" type="presParOf" srcId="{5BCCC93B-3F1B-403D-8B4D-D9AC96BEE96D}" destId="{2607CF66-1D2C-490B-90D4-C0DCC595729A}" srcOrd="1" destOrd="0" presId="urn:microsoft.com/office/officeart/2005/8/layout/hierarchy1"/>
    <dgm:cxn modelId="{A20A6272-39F2-42F6-9918-DB7DF30F5D23}" type="presParOf" srcId="{3B3C4CCD-EFEE-4CF1-B21E-17242C5BFE42}" destId="{A4E752F5-42F3-468E-9624-902830FE4F50}" srcOrd="10" destOrd="0" presId="urn:microsoft.com/office/officeart/2005/8/layout/hierarchy1"/>
    <dgm:cxn modelId="{2C4ACFCC-C9BD-4D09-8D2C-F446820B4B04}" type="presParOf" srcId="{3B3C4CCD-EFEE-4CF1-B21E-17242C5BFE42}" destId="{D4287ABB-69E2-4B57-8358-D56496658F17}" srcOrd="11" destOrd="0" presId="urn:microsoft.com/office/officeart/2005/8/layout/hierarchy1"/>
    <dgm:cxn modelId="{BBCD6330-5F7A-4FFF-803F-CA354861E0BF}" type="presParOf" srcId="{D4287ABB-69E2-4B57-8358-D56496658F17}" destId="{CEDDF875-C831-4896-B2C8-831DA61A7FF3}" srcOrd="0" destOrd="0" presId="urn:microsoft.com/office/officeart/2005/8/layout/hierarchy1"/>
    <dgm:cxn modelId="{62E7F097-8FBF-4EDE-9A12-344EB9EC244E}" type="presParOf" srcId="{CEDDF875-C831-4896-B2C8-831DA61A7FF3}" destId="{E909074A-7551-4D42-AEDC-0C6A2B7861D7}" srcOrd="0" destOrd="0" presId="urn:microsoft.com/office/officeart/2005/8/layout/hierarchy1"/>
    <dgm:cxn modelId="{0EBA2128-CB3E-428B-8C26-9E7DB928231A}" type="presParOf" srcId="{CEDDF875-C831-4896-B2C8-831DA61A7FF3}" destId="{F60787B1-1F5E-41A9-9EC6-94DBE7ADBBAA}" srcOrd="1" destOrd="0" presId="urn:microsoft.com/office/officeart/2005/8/layout/hierarchy1"/>
    <dgm:cxn modelId="{E325B4F5-2E41-4263-B902-1AAB7D2ECDBE}" type="presParOf" srcId="{D4287ABB-69E2-4B57-8358-D56496658F17}" destId="{314DA680-8AB1-42DE-805B-5571E4AF612B}" srcOrd="1" destOrd="0" presId="urn:microsoft.com/office/officeart/2005/8/layout/hierarchy1"/>
    <dgm:cxn modelId="{5A69382F-5CE6-4C1F-ACDA-FD153FEF880B}" type="presParOf" srcId="{3B3C4CCD-EFEE-4CF1-B21E-17242C5BFE42}" destId="{0F8F79BC-207F-4430-95DD-E933686D9796}" srcOrd="12" destOrd="0" presId="urn:microsoft.com/office/officeart/2005/8/layout/hierarchy1"/>
    <dgm:cxn modelId="{F214411D-DE08-45ED-BE11-BDD2E260A314}" type="presParOf" srcId="{3B3C4CCD-EFEE-4CF1-B21E-17242C5BFE42}" destId="{735E569A-9499-4D6B-B8A7-CBA33642B8EC}" srcOrd="13" destOrd="0" presId="urn:microsoft.com/office/officeart/2005/8/layout/hierarchy1"/>
    <dgm:cxn modelId="{1166CE0D-FCD8-4C4B-843B-78CD7DC5AE16}" type="presParOf" srcId="{735E569A-9499-4D6B-B8A7-CBA33642B8EC}" destId="{546D4074-FB22-41EB-AACC-112896AC5858}" srcOrd="0" destOrd="0" presId="urn:microsoft.com/office/officeart/2005/8/layout/hierarchy1"/>
    <dgm:cxn modelId="{4E8105BB-4DB1-4031-BFD4-3E64CE3CCB07}" type="presParOf" srcId="{546D4074-FB22-41EB-AACC-112896AC5858}" destId="{617C1C15-77D4-4D43-9DEA-BFE2067110B9}" srcOrd="0" destOrd="0" presId="urn:microsoft.com/office/officeart/2005/8/layout/hierarchy1"/>
    <dgm:cxn modelId="{BDFAEEFF-C745-4889-9345-E7FD08022D0D}" type="presParOf" srcId="{546D4074-FB22-41EB-AACC-112896AC5858}" destId="{472758CB-39B8-42A1-8010-ADCC976A36D9}" srcOrd="1" destOrd="0" presId="urn:microsoft.com/office/officeart/2005/8/layout/hierarchy1"/>
    <dgm:cxn modelId="{13B5DA30-A528-4706-8A59-7337FDADE79C}" type="presParOf" srcId="{735E569A-9499-4D6B-B8A7-CBA33642B8EC}" destId="{6FE97394-9E02-45FF-9F5D-A4D26E86A5F6}" srcOrd="1" destOrd="0" presId="urn:microsoft.com/office/officeart/2005/8/layout/hierarchy1"/>
    <dgm:cxn modelId="{8E635664-7584-4BBB-84CC-7705692F9F7D}" type="presParOf" srcId="{3B3C4CCD-EFEE-4CF1-B21E-17242C5BFE42}" destId="{B485D931-A4E7-4AC6-A8FF-145F9A6EBB59}" srcOrd="14" destOrd="0" presId="urn:microsoft.com/office/officeart/2005/8/layout/hierarchy1"/>
    <dgm:cxn modelId="{B4147B2D-E988-4BDB-B8B0-32492DBBFBF4}" type="presParOf" srcId="{3B3C4CCD-EFEE-4CF1-B21E-17242C5BFE42}" destId="{28D136A3-5BB2-4CC0-8D4F-4FB925C23052}" srcOrd="15" destOrd="0" presId="urn:microsoft.com/office/officeart/2005/8/layout/hierarchy1"/>
    <dgm:cxn modelId="{C23D8F3D-6EA3-4A81-9858-0CB62B1E3CD1}" type="presParOf" srcId="{28D136A3-5BB2-4CC0-8D4F-4FB925C23052}" destId="{E147EF1D-7B16-4450-8BFE-713ED5A3C4DB}" srcOrd="0" destOrd="0" presId="urn:microsoft.com/office/officeart/2005/8/layout/hierarchy1"/>
    <dgm:cxn modelId="{6875EB32-3D79-45AF-AA89-84FBF9570EAA}" type="presParOf" srcId="{E147EF1D-7B16-4450-8BFE-713ED5A3C4DB}" destId="{AA5250C0-35BF-4E07-90C5-27AF9633A579}" srcOrd="0" destOrd="0" presId="urn:microsoft.com/office/officeart/2005/8/layout/hierarchy1"/>
    <dgm:cxn modelId="{176089A0-F4BC-45B0-B433-A50260D42284}" type="presParOf" srcId="{E147EF1D-7B16-4450-8BFE-713ED5A3C4DB}" destId="{5CF6065C-055E-4CB4-AFF8-6785B12BDAF7}" srcOrd="1" destOrd="0" presId="urn:microsoft.com/office/officeart/2005/8/layout/hierarchy1"/>
    <dgm:cxn modelId="{3A19A16C-84C4-4BFE-BDB9-B12F0CDEFD9A}" type="presParOf" srcId="{28D136A3-5BB2-4CC0-8D4F-4FB925C23052}" destId="{BB1FE740-D1EF-4C1D-A627-B80942154EA1}" srcOrd="1" destOrd="0" presId="urn:microsoft.com/office/officeart/2005/8/layout/hierarchy1"/>
    <dgm:cxn modelId="{EF2D4B38-1027-4228-8CC5-CD3054CC7E94}" type="presParOf" srcId="{3B3C4CCD-EFEE-4CF1-B21E-17242C5BFE42}" destId="{29F20084-F254-44DA-ADD9-B29C4BB54E76}" srcOrd="16" destOrd="0" presId="urn:microsoft.com/office/officeart/2005/8/layout/hierarchy1"/>
    <dgm:cxn modelId="{B13D37D2-6FC2-48DA-96D9-E1D9A2FF29A2}" type="presParOf" srcId="{3B3C4CCD-EFEE-4CF1-B21E-17242C5BFE42}" destId="{0A952359-67DA-4578-B476-48798A587581}" srcOrd="17" destOrd="0" presId="urn:microsoft.com/office/officeart/2005/8/layout/hierarchy1"/>
    <dgm:cxn modelId="{99B08579-9ECC-4152-80BA-C7EA96443871}" type="presParOf" srcId="{0A952359-67DA-4578-B476-48798A587581}" destId="{45AFFD07-2A88-4F20-B0E5-6404C7DB576B}" srcOrd="0" destOrd="0" presId="urn:microsoft.com/office/officeart/2005/8/layout/hierarchy1"/>
    <dgm:cxn modelId="{BEC1614D-1BA4-492A-BD6E-9908EB38CFCB}" type="presParOf" srcId="{45AFFD07-2A88-4F20-B0E5-6404C7DB576B}" destId="{7579F5C9-F0C7-4745-B847-EE6FB06CB516}" srcOrd="0" destOrd="0" presId="urn:microsoft.com/office/officeart/2005/8/layout/hierarchy1"/>
    <dgm:cxn modelId="{367E3F36-D4D8-47CA-87FD-756FFE09DDFF}" type="presParOf" srcId="{45AFFD07-2A88-4F20-B0E5-6404C7DB576B}" destId="{F3CAFDF3-C8A1-4A40-89FB-6043EB10D168}" srcOrd="1" destOrd="0" presId="urn:microsoft.com/office/officeart/2005/8/layout/hierarchy1"/>
    <dgm:cxn modelId="{0A5C93AD-7AD9-4209-9A05-5CA9F954F4F5}" type="presParOf" srcId="{0A952359-67DA-4578-B476-48798A587581}" destId="{F866D8D2-C1EC-4B80-95B4-EE8592FCAA1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0E63E-D3DE-4C32-9181-D8D2EF4BA632}">
      <dsp:nvSpPr>
        <dsp:cNvPr id="0" name=""/>
        <dsp:cNvSpPr/>
      </dsp:nvSpPr>
      <dsp:spPr>
        <a:xfrm>
          <a:off x="-6311698" y="-965492"/>
          <a:ext cx="7512919" cy="7512919"/>
        </a:xfrm>
        <a:prstGeom prst="blockArc">
          <a:avLst>
            <a:gd name="adj1" fmla="val 18900000"/>
            <a:gd name="adj2" fmla="val 2700000"/>
            <a:gd name="adj3" fmla="val 28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08729B-375E-4E15-9088-DAF1451896B3}">
      <dsp:nvSpPr>
        <dsp:cNvPr id="0" name=""/>
        <dsp:cNvSpPr/>
      </dsp:nvSpPr>
      <dsp:spPr>
        <a:xfrm>
          <a:off x="447215" y="293944"/>
          <a:ext cx="9989223" cy="587666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46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Выявление актуальных проблем развития педагогического процесса сельских образовательных организаций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447215" y="293944"/>
        <a:ext cx="9989223" cy="587666"/>
      </dsp:txXfrm>
    </dsp:sp>
    <dsp:sp modelId="{81DA1887-FBF0-4726-8676-0AF01C273D86}">
      <dsp:nvSpPr>
        <dsp:cNvPr id="0" name=""/>
        <dsp:cNvSpPr/>
      </dsp:nvSpPr>
      <dsp:spPr>
        <a:xfrm>
          <a:off x="79924" y="220486"/>
          <a:ext cx="734582" cy="7345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BB486-484D-4C0C-9CEF-DD6DA7BBCF30}">
      <dsp:nvSpPr>
        <dsp:cNvPr id="0" name=""/>
        <dsp:cNvSpPr/>
      </dsp:nvSpPr>
      <dsp:spPr>
        <a:xfrm>
          <a:off x="930611" y="1175332"/>
          <a:ext cx="9505828" cy="587666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46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научно-методических групп для разработки наиболее актуальных проблем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930611" y="1175332"/>
        <a:ext cx="9505828" cy="587666"/>
      </dsp:txXfrm>
    </dsp:sp>
    <dsp:sp modelId="{E8B83908-B916-4A48-8C8E-3F308CE449B6}">
      <dsp:nvSpPr>
        <dsp:cNvPr id="0" name=""/>
        <dsp:cNvSpPr/>
      </dsp:nvSpPr>
      <dsp:spPr>
        <a:xfrm>
          <a:off x="563319" y="1101873"/>
          <a:ext cx="734582" cy="7345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7320B-EF7E-4243-8520-A79BFE76AC9B}">
      <dsp:nvSpPr>
        <dsp:cNvPr id="0" name=""/>
        <dsp:cNvSpPr/>
      </dsp:nvSpPr>
      <dsp:spPr>
        <a:xfrm>
          <a:off x="1151655" y="2056719"/>
          <a:ext cx="9284783" cy="587666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460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1151655" y="2056719"/>
        <a:ext cx="9284783" cy="587666"/>
      </dsp:txXfrm>
    </dsp:sp>
    <dsp:sp modelId="{59BFDF5B-D93F-4859-9F0D-9AD84FD2EDD5}">
      <dsp:nvSpPr>
        <dsp:cNvPr id="0" name=""/>
        <dsp:cNvSpPr/>
      </dsp:nvSpPr>
      <dsp:spPr>
        <a:xfrm>
          <a:off x="788279" y="1990151"/>
          <a:ext cx="734582" cy="7345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D496C-0059-4A4A-A621-50D5068AF789}">
      <dsp:nvSpPr>
        <dsp:cNvPr id="0" name=""/>
        <dsp:cNvSpPr/>
      </dsp:nvSpPr>
      <dsp:spPr>
        <a:xfrm>
          <a:off x="1151655" y="2937548"/>
          <a:ext cx="9284783" cy="587666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46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Совместная подготовка и издание научно-методической и учебно-методической литературы для сельских школ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1151655" y="2937548"/>
        <a:ext cx="9284783" cy="587666"/>
      </dsp:txXfrm>
    </dsp:sp>
    <dsp:sp modelId="{1BE01794-0AB8-40C2-932B-605A430A08A6}">
      <dsp:nvSpPr>
        <dsp:cNvPr id="0" name=""/>
        <dsp:cNvSpPr/>
      </dsp:nvSpPr>
      <dsp:spPr>
        <a:xfrm>
          <a:off x="784364" y="2864090"/>
          <a:ext cx="734582" cy="7345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FD408-2E44-43FC-ABBA-832C30FC62E5}">
      <dsp:nvSpPr>
        <dsp:cNvPr id="0" name=""/>
        <dsp:cNvSpPr/>
      </dsp:nvSpPr>
      <dsp:spPr>
        <a:xfrm>
          <a:off x="930611" y="3818935"/>
          <a:ext cx="9505828" cy="587666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46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Поддержка и пропаганда результатов инновационной деятельности, лучших педагогических практик регионов через издательскую деятельность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930611" y="3818935"/>
        <a:ext cx="9505828" cy="587666"/>
      </dsp:txXfrm>
    </dsp:sp>
    <dsp:sp modelId="{4E3F607E-B9A5-412A-B311-9309DA61694D}">
      <dsp:nvSpPr>
        <dsp:cNvPr id="0" name=""/>
        <dsp:cNvSpPr/>
      </dsp:nvSpPr>
      <dsp:spPr>
        <a:xfrm>
          <a:off x="563319" y="3745477"/>
          <a:ext cx="734582" cy="7345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89FD46-CCF1-41CA-86C3-C7BC5EDBA243}">
      <dsp:nvSpPr>
        <dsp:cNvPr id="0" name=""/>
        <dsp:cNvSpPr/>
      </dsp:nvSpPr>
      <dsp:spPr>
        <a:xfrm>
          <a:off x="447215" y="4700323"/>
          <a:ext cx="9989223" cy="587666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646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Содействие деятельности  общественных организаций  и движений  педагогических работников сельских образовательных организаций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447215" y="4700323"/>
        <a:ext cx="9989223" cy="587666"/>
      </dsp:txXfrm>
    </dsp:sp>
    <dsp:sp modelId="{2826F114-9C5F-4A68-AB47-BB99EE6654FA}">
      <dsp:nvSpPr>
        <dsp:cNvPr id="0" name=""/>
        <dsp:cNvSpPr/>
      </dsp:nvSpPr>
      <dsp:spPr>
        <a:xfrm>
          <a:off x="79924" y="4626865"/>
          <a:ext cx="734582" cy="7345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20084-F254-44DA-ADD9-B29C4BB54E76}">
      <dsp:nvSpPr>
        <dsp:cNvPr id="0" name=""/>
        <dsp:cNvSpPr/>
      </dsp:nvSpPr>
      <dsp:spPr>
        <a:xfrm>
          <a:off x="5978500" y="1197008"/>
          <a:ext cx="4623059" cy="729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364"/>
              </a:lnTo>
              <a:lnTo>
                <a:pt x="4623059" y="642364"/>
              </a:lnTo>
              <a:lnTo>
                <a:pt x="4623059" y="7292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85D931-A4E7-4AC6-A8FF-145F9A6EBB59}">
      <dsp:nvSpPr>
        <dsp:cNvPr id="0" name=""/>
        <dsp:cNvSpPr/>
      </dsp:nvSpPr>
      <dsp:spPr>
        <a:xfrm>
          <a:off x="5978500" y="1197008"/>
          <a:ext cx="3476440" cy="729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364"/>
              </a:lnTo>
              <a:lnTo>
                <a:pt x="3476440" y="642364"/>
              </a:lnTo>
              <a:lnTo>
                <a:pt x="3476440" y="7292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8F79BC-207F-4430-95DD-E933686D9796}">
      <dsp:nvSpPr>
        <dsp:cNvPr id="0" name=""/>
        <dsp:cNvSpPr/>
      </dsp:nvSpPr>
      <dsp:spPr>
        <a:xfrm>
          <a:off x="5978500" y="1197008"/>
          <a:ext cx="2283805" cy="729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364"/>
              </a:lnTo>
              <a:lnTo>
                <a:pt x="2283805" y="642364"/>
              </a:lnTo>
              <a:lnTo>
                <a:pt x="2283805" y="7292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E752F5-42F3-468E-9624-902830FE4F50}">
      <dsp:nvSpPr>
        <dsp:cNvPr id="0" name=""/>
        <dsp:cNvSpPr/>
      </dsp:nvSpPr>
      <dsp:spPr>
        <a:xfrm>
          <a:off x="5978500" y="1197008"/>
          <a:ext cx="1025003" cy="729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364"/>
              </a:lnTo>
              <a:lnTo>
                <a:pt x="1025003" y="642364"/>
              </a:lnTo>
              <a:lnTo>
                <a:pt x="1025003" y="7292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F3B2DA-25B4-41A5-B047-71F4CA7F9836}">
      <dsp:nvSpPr>
        <dsp:cNvPr id="0" name=""/>
        <dsp:cNvSpPr/>
      </dsp:nvSpPr>
      <dsp:spPr>
        <a:xfrm>
          <a:off x="5573616" y="3929484"/>
          <a:ext cx="2602869" cy="381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552"/>
              </a:lnTo>
              <a:lnTo>
                <a:pt x="2602869" y="294552"/>
              </a:lnTo>
              <a:lnTo>
                <a:pt x="2602869" y="38146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91036E-042D-4583-BA18-819FA699E96B}">
      <dsp:nvSpPr>
        <dsp:cNvPr id="0" name=""/>
        <dsp:cNvSpPr/>
      </dsp:nvSpPr>
      <dsp:spPr>
        <a:xfrm>
          <a:off x="2868480" y="3929484"/>
          <a:ext cx="2705136" cy="389574"/>
        </a:xfrm>
        <a:custGeom>
          <a:avLst/>
          <a:gdLst/>
          <a:ahLst/>
          <a:cxnLst/>
          <a:rect l="0" t="0" r="0" b="0"/>
          <a:pathLst>
            <a:path>
              <a:moveTo>
                <a:pt x="2705136" y="0"/>
              </a:moveTo>
              <a:lnTo>
                <a:pt x="2705136" y="302666"/>
              </a:lnTo>
              <a:lnTo>
                <a:pt x="0" y="302666"/>
              </a:lnTo>
              <a:lnTo>
                <a:pt x="0" y="38957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340EAF-49AE-4B6D-B457-A8191816DCE0}">
      <dsp:nvSpPr>
        <dsp:cNvPr id="0" name=""/>
        <dsp:cNvSpPr/>
      </dsp:nvSpPr>
      <dsp:spPr>
        <a:xfrm>
          <a:off x="5573616" y="2522001"/>
          <a:ext cx="119585" cy="811762"/>
        </a:xfrm>
        <a:custGeom>
          <a:avLst/>
          <a:gdLst/>
          <a:ahLst/>
          <a:cxnLst/>
          <a:rect l="0" t="0" r="0" b="0"/>
          <a:pathLst>
            <a:path>
              <a:moveTo>
                <a:pt x="119585" y="0"/>
              </a:moveTo>
              <a:lnTo>
                <a:pt x="119585" y="724853"/>
              </a:lnTo>
              <a:lnTo>
                <a:pt x="0" y="724853"/>
              </a:lnTo>
              <a:lnTo>
                <a:pt x="0" y="8117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CB75F-BF4B-4CFE-9F14-A5B6AF20218B}">
      <dsp:nvSpPr>
        <dsp:cNvPr id="0" name=""/>
        <dsp:cNvSpPr/>
      </dsp:nvSpPr>
      <dsp:spPr>
        <a:xfrm>
          <a:off x="5693201" y="1197008"/>
          <a:ext cx="285298" cy="729272"/>
        </a:xfrm>
        <a:custGeom>
          <a:avLst/>
          <a:gdLst/>
          <a:ahLst/>
          <a:cxnLst/>
          <a:rect l="0" t="0" r="0" b="0"/>
          <a:pathLst>
            <a:path>
              <a:moveTo>
                <a:pt x="285298" y="0"/>
              </a:moveTo>
              <a:lnTo>
                <a:pt x="285298" y="642364"/>
              </a:lnTo>
              <a:lnTo>
                <a:pt x="0" y="642364"/>
              </a:lnTo>
              <a:lnTo>
                <a:pt x="0" y="7292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C85D3-9A38-4266-BDBF-DD5151C39D96}">
      <dsp:nvSpPr>
        <dsp:cNvPr id="0" name=""/>
        <dsp:cNvSpPr/>
      </dsp:nvSpPr>
      <dsp:spPr>
        <a:xfrm>
          <a:off x="4351382" y="1197008"/>
          <a:ext cx="1627117" cy="729272"/>
        </a:xfrm>
        <a:custGeom>
          <a:avLst/>
          <a:gdLst/>
          <a:ahLst/>
          <a:cxnLst/>
          <a:rect l="0" t="0" r="0" b="0"/>
          <a:pathLst>
            <a:path>
              <a:moveTo>
                <a:pt x="1627117" y="0"/>
              </a:moveTo>
              <a:lnTo>
                <a:pt x="1627117" y="642364"/>
              </a:lnTo>
              <a:lnTo>
                <a:pt x="0" y="642364"/>
              </a:lnTo>
              <a:lnTo>
                <a:pt x="0" y="7292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299517-8E1B-4954-BB33-D42FCFED1521}">
      <dsp:nvSpPr>
        <dsp:cNvPr id="0" name=""/>
        <dsp:cNvSpPr/>
      </dsp:nvSpPr>
      <dsp:spPr>
        <a:xfrm>
          <a:off x="3027065" y="1197008"/>
          <a:ext cx="2951434" cy="729272"/>
        </a:xfrm>
        <a:custGeom>
          <a:avLst/>
          <a:gdLst/>
          <a:ahLst/>
          <a:cxnLst/>
          <a:rect l="0" t="0" r="0" b="0"/>
          <a:pathLst>
            <a:path>
              <a:moveTo>
                <a:pt x="2951434" y="0"/>
              </a:moveTo>
              <a:lnTo>
                <a:pt x="2951434" y="642364"/>
              </a:lnTo>
              <a:lnTo>
                <a:pt x="0" y="642364"/>
              </a:lnTo>
              <a:lnTo>
                <a:pt x="0" y="7292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ABB5B-933E-472B-863D-CE768B3BFBEF}">
      <dsp:nvSpPr>
        <dsp:cNvPr id="0" name=""/>
        <dsp:cNvSpPr/>
      </dsp:nvSpPr>
      <dsp:spPr>
        <a:xfrm>
          <a:off x="1719521" y="1197008"/>
          <a:ext cx="4258978" cy="729272"/>
        </a:xfrm>
        <a:custGeom>
          <a:avLst/>
          <a:gdLst/>
          <a:ahLst/>
          <a:cxnLst/>
          <a:rect l="0" t="0" r="0" b="0"/>
          <a:pathLst>
            <a:path>
              <a:moveTo>
                <a:pt x="4258978" y="0"/>
              </a:moveTo>
              <a:lnTo>
                <a:pt x="4258978" y="642364"/>
              </a:lnTo>
              <a:lnTo>
                <a:pt x="0" y="642364"/>
              </a:lnTo>
              <a:lnTo>
                <a:pt x="0" y="7292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62467-0FC7-440A-AD59-BE8E3C3BF1B3}">
      <dsp:nvSpPr>
        <dsp:cNvPr id="0" name=""/>
        <dsp:cNvSpPr/>
      </dsp:nvSpPr>
      <dsp:spPr>
        <a:xfrm>
          <a:off x="471146" y="1197008"/>
          <a:ext cx="5507353" cy="729272"/>
        </a:xfrm>
        <a:custGeom>
          <a:avLst/>
          <a:gdLst/>
          <a:ahLst/>
          <a:cxnLst/>
          <a:rect l="0" t="0" r="0" b="0"/>
          <a:pathLst>
            <a:path>
              <a:moveTo>
                <a:pt x="5507353" y="0"/>
              </a:moveTo>
              <a:lnTo>
                <a:pt x="5507353" y="642364"/>
              </a:lnTo>
              <a:lnTo>
                <a:pt x="0" y="642364"/>
              </a:lnTo>
              <a:lnTo>
                <a:pt x="0" y="7292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A46E3-7901-4921-8C44-FFD515DC195D}">
      <dsp:nvSpPr>
        <dsp:cNvPr id="0" name=""/>
        <dsp:cNvSpPr/>
      </dsp:nvSpPr>
      <dsp:spPr>
        <a:xfrm>
          <a:off x="2769948" y="601287"/>
          <a:ext cx="6417104" cy="5957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C6B35-3808-4723-A5F1-CE73343CB74C}">
      <dsp:nvSpPr>
        <dsp:cNvPr id="0" name=""/>
        <dsp:cNvSpPr/>
      </dsp:nvSpPr>
      <dsp:spPr>
        <a:xfrm>
          <a:off x="2874186" y="700313"/>
          <a:ext cx="6417104" cy="595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СОСТАВ ЛАБОРАТОРИИ ВХОДЯТ </a:t>
          </a:r>
          <a:b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ПРЕДСТАВИТЕЛИ</a:t>
          </a:r>
          <a:endParaRPr lang="ru-RU" kern="1200" dirty="0">
            <a:solidFill>
              <a:srgbClr val="C00000"/>
            </a:solidFill>
          </a:endParaRPr>
        </a:p>
      </dsp:txBody>
      <dsp:txXfrm>
        <a:off x="2891634" y="717761"/>
        <a:ext cx="6382208" cy="560824"/>
      </dsp:txXfrm>
    </dsp:sp>
    <dsp:sp modelId="{B9546A53-D360-4FCE-A4B4-64E041934DA9}">
      <dsp:nvSpPr>
        <dsp:cNvPr id="0" name=""/>
        <dsp:cNvSpPr/>
      </dsp:nvSpPr>
      <dsp:spPr>
        <a:xfrm>
          <a:off x="2075" y="1926280"/>
          <a:ext cx="938142" cy="5957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4A4C2-CEE8-41C5-9522-114EEBF4D097}">
      <dsp:nvSpPr>
        <dsp:cNvPr id="0" name=""/>
        <dsp:cNvSpPr/>
      </dsp:nvSpPr>
      <dsp:spPr>
        <a:xfrm>
          <a:off x="106313" y="2025307"/>
          <a:ext cx="938142" cy="595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Нижегор.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области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3761" y="2042755"/>
        <a:ext cx="903246" cy="560824"/>
      </dsp:txXfrm>
    </dsp:sp>
    <dsp:sp modelId="{E25270A8-6F77-4726-B57B-C3FB3ED782D9}">
      <dsp:nvSpPr>
        <dsp:cNvPr id="0" name=""/>
        <dsp:cNvSpPr/>
      </dsp:nvSpPr>
      <dsp:spPr>
        <a:xfrm>
          <a:off x="1148694" y="1926280"/>
          <a:ext cx="1141654" cy="5957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E0B1FB-C8FD-4986-91FF-F780A55EA76E}">
      <dsp:nvSpPr>
        <dsp:cNvPr id="0" name=""/>
        <dsp:cNvSpPr/>
      </dsp:nvSpPr>
      <dsp:spPr>
        <a:xfrm>
          <a:off x="1252932" y="2025307"/>
          <a:ext cx="1141654" cy="595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Ярославск.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области</a:t>
          </a:r>
          <a:endParaRPr lang="ru-RU" sz="1600" kern="1200" dirty="0"/>
        </a:p>
      </dsp:txBody>
      <dsp:txXfrm>
        <a:off x="1270380" y="2042755"/>
        <a:ext cx="1106758" cy="560824"/>
      </dsp:txXfrm>
    </dsp:sp>
    <dsp:sp modelId="{EB321E64-DD27-4271-92E5-EADAE079300D}">
      <dsp:nvSpPr>
        <dsp:cNvPr id="0" name=""/>
        <dsp:cNvSpPr/>
      </dsp:nvSpPr>
      <dsp:spPr>
        <a:xfrm>
          <a:off x="2488402" y="1926280"/>
          <a:ext cx="1077325" cy="5957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41C27-53D4-446E-8107-F2AA2CC469E6}">
      <dsp:nvSpPr>
        <dsp:cNvPr id="0" name=""/>
        <dsp:cNvSpPr/>
      </dsp:nvSpPr>
      <dsp:spPr>
        <a:xfrm>
          <a:off x="2592640" y="2025307"/>
          <a:ext cx="1077325" cy="595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Кировск. области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10088" y="2042755"/>
        <a:ext cx="1042429" cy="560824"/>
      </dsp:txXfrm>
    </dsp:sp>
    <dsp:sp modelId="{BDBEA000-C452-415C-ADC4-BACEF5D3B09E}">
      <dsp:nvSpPr>
        <dsp:cNvPr id="0" name=""/>
        <dsp:cNvSpPr/>
      </dsp:nvSpPr>
      <dsp:spPr>
        <a:xfrm>
          <a:off x="3784627" y="1926280"/>
          <a:ext cx="1133511" cy="5957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45BDF-444A-49F5-BE1A-67C0CF3EAF7D}">
      <dsp:nvSpPr>
        <dsp:cNvPr id="0" name=""/>
        <dsp:cNvSpPr/>
      </dsp:nvSpPr>
      <dsp:spPr>
        <a:xfrm>
          <a:off x="3888865" y="2025307"/>
          <a:ext cx="1133511" cy="595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Костромск области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06313" y="2042755"/>
        <a:ext cx="1098615" cy="560824"/>
      </dsp:txXfrm>
    </dsp:sp>
    <dsp:sp modelId="{9EF5BF45-36B8-407F-9BF0-7A377A11347E}">
      <dsp:nvSpPr>
        <dsp:cNvPr id="0" name=""/>
        <dsp:cNvSpPr/>
      </dsp:nvSpPr>
      <dsp:spPr>
        <a:xfrm>
          <a:off x="5126614" y="1926280"/>
          <a:ext cx="1133173" cy="5957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CE152-F7E5-42D8-97A5-C68693D546C4}">
      <dsp:nvSpPr>
        <dsp:cNvPr id="0" name=""/>
        <dsp:cNvSpPr/>
      </dsp:nvSpPr>
      <dsp:spPr>
        <a:xfrm>
          <a:off x="5230852" y="2025307"/>
          <a:ext cx="1133173" cy="595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Владимир.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области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48300" y="2042755"/>
        <a:ext cx="1098277" cy="560824"/>
      </dsp:txXfrm>
    </dsp:sp>
    <dsp:sp modelId="{558A901D-D8EA-4CCC-BD3D-2CB796F68E56}">
      <dsp:nvSpPr>
        <dsp:cNvPr id="0" name=""/>
        <dsp:cNvSpPr/>
      </dsp:nvSpPr>
      <dsp:spPr>
        <a:xfrm>
          <a:off x="1514398" y="3333763"/>
          <a:ext cx="8118436" cy="5957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CBAD3-86D4-44C3-AE86-946541C2230A}">
      <dsp:nvSpPr>
        <dsp:cNvPr id="0" name=""/>
        <dsp:cNvSpPr/>
      </dsp:nvSpPr>
      <dsp:spPr>
        <a:xfrm>
          <a:off x="1618636" y="3432790"/>
          <a:ext cx="8118436" cy="595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ОСУЩЕСТВЛЯЕТСЯ  СОТРУДНИЧЕСТВО С УЧЕНЫМИ </a:t>
          </a:r>
          <a:endParaRPr lang="ru-RU" sz="2000" kern="1200" dirty="0">
            <a:solidFill>
              <a:srgbClr val="C00000"/>
            </a:solidFill>
          </a:endParaRPr>
        </a:p>
      </dsp:txBody>
      <dsp:txXfrm>
        <a:off x="1636084" y="3450238"/>
        <a:ext cx="8083540" cy="560824"/>
      </dsp:txXfrm>
    </dsp:sp>
    <dsp:sp modelId="{915D30FF-CD4D-457F-A984-232CBB458262}">
      <dsp:nvSpPr>
        <dsp:cNvPr id="0" name=""/>
        <dsp:cNvSpPr/>
      </dsp:nvSpPr>
      <dsp:spPr>
        <a:xfrm>
          <a:off x="385300" y="4319059"/>
          <a:ext cx="4966360" cy="5957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9B3F2-608B-4B6D-AAEC-49FE9D485F39}">
      <dsp:nvSpPr>
        <dsp:cNvPr id="0" name=""/>
        <dsp:cNvSpPr/>
      </dsp:nvSpPr>
      <dsp:spPr>
        <a:xfrm>
          <a:off x="489538" y="4418085"/>
          <a:ext cx="4966360" cy="595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Башкирии, Беларуси, Казахстана, Кыргызстана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506986" y="4435533"/>
        <a:ext cx="4931464" cy="560824"/>
      </dsp:txXfrm>
    </dsp:sp>
    <dsp:sp modelId="{B0BB7329-7558-4053-8424-AFE3CCF04BEB}">
      <dsp:nvSpPr>
        <dsp:cNvPr id="0" name=""/>
        <dsp:cNvSpPr/>
      </dsp:nvSpPr>
      <dsp:spPr>
        <a:xfrm>
          <a:off x="5797533" y="4310945"/>
          <a:ext cx="4757904" cy="5957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CE699A-5288-437C-B5B6-ED6710B63010}">
      <dsp:nvSpPr>
        <dsp:cNvPr id="0" name=""/>
        <dsp:cNvSpPr/>
      </dsp:nvSpPr>
      <dsp:spPr>
        <a:xfrm>
          <a:off x="5901771" y="4409971"/>
          <a:ext cx="4757904" cy="595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Орловской, Томской, Красноярской областей</a:t>
          </a:r>
          <a:endParaRPr lang="ru-RU" sz="2000" kern="1200" dirty="0"/>
        </a:p>
      </dsp:txBody>
      <dsp:txXfrm>
        <a:off x="5919219" y="4427419"/>
        <a:ext cx="4723008" cy="560824"/>
      </dsp:txXfrm>
    </dsp:sp>
    <dsp:sp modelId="{E909074A-7551-4D42-AEDC-0C6A2B7861D7}">
      <dsp:nvSpPr>
        <dsp:cNvPr id="0" name=""/>
        <dsp:cNvSpPr/>
      </dsp:nvSpPr>
      <dsp:spPr>
        <a:xfrm>
          <a:off x="6468264" y="1926280"/>
          <a:ext cx="1070477" cy="5957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787B1-1F5E-41A9-9EC6-94DBE7ADBBAA}">
      <dsp:nvSpPr>
        <dsp:cNvPr id="0" name=""/>
        <dsp:cNvSpPr/>
      </dsp:nvSpPr>
      <dsp:spPr>
        <a:xfrm>
          <a:off x="6572502" y="2025307"/>
          <a:ext cx="1070477" cy="595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Ивановск. области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89950" y="2042755"/>
        <a:ext cx="1035581" cy="560824"/>
      </dsp:txXfrm>
    </dsp:sp>
    <dsp:sp modelId="{617C1C15-77D4-4D43-9DEA-BFE2067110B9}">
      <dsp:nvSpPr>
        <dsp:cNvPr id="0" name=""/>
        <dsp:cNvSpPr/>
      </dsp:nvSpPr>
      <dsp:spPr>
        <a:xfrm>
          <a:off x="7747218" y="1926280"/>
          <a:ext cx="1030174" cy="5957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2758CB-39B8-42A1-8010-ADCC976A36D9}">
      <dsp:nvSpPr>
        <dsp:cNvPr id="0" name=""/>
        <dsp:cNvSpPr/>
      </dsp:nvSpPr>
      <dsp:spPr>
        <a:xfrm>
          <a:off x="7851456" y="2025307"/>
          <a:ext cx="1030174" cy="595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Карелии</a:t>
          </a:r>
          <a:endParaRPr lang="ru-RU" sz="1600" kern="1200" dirty="0"/>
        </a:p>
      </dsp:txBody>
      <dsp:txXfrm>
        <a:off x="7868904" y="2042755"/>
        <a:ext cx="995278" cy="560824"/>
      </dsp:txXfrm>
    </dsp:sp>
    <dsp:sp modelId="{AA5250C0-35BF-4E07-90C5-27AF9633A579}">
      <dsp:nvSpPr>
        <dsp:cNvPr id="0" name=""/>
        <dsp:cNvSpPr/>
      </dsp:nvSpPr>
      <dsp:spPr>
        <a:xfrm>
          <a:off x="8985869" y="1926280"/>
          <a:ext cx="938142" cy="5957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6065C-055E-4CB4-AFF8-6785B12BDAF7}">
      <dsp:nvSpPr>
        <dsp:cNvPr id="0" name=""/>
        <dsp:cNvSpPr/>
      </dsp:nvSpPr>
      <dsp:spPr>
        <a:xfrm>
          <a:off x="9090107" y="2025307"/>
          <a:ext cx="938142" cy="595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Дагестана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07555" y="2042755"/>
        <a:ext cx="903246" cy="560824"/>
      </dsp:txXfrm>
    </dsp:sp>
    <dsp:sp modelId="{7579F5C9-F0C7-4745-B847-EE6FB06CB516}">
      <dsp:nvSpPr>
        <dsp:cNvPr id="0" name=""/>
        <dsp:cNvSpPr/>
      </dsp:nvSpPr>
      <dsp:spPr>
        <a:xfrm>
          <a:off x="10132488" y="1926280"/>
          <a:ext cx="938142" cy="5957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AFDF3-C8A1-4A40-89FB-6043EB10D168}">
      <dsp:nvSpPr>
        <dsp:cNvPr id="0" name=""/>
        <dsp:cNvSpPr/>
      </dsp:nvSpPr>
      <dsp:spPr>
        <a:xfrm>
          <a:off x="10236726" y="2025307"/>
          <a:ext cx="938142" cy="595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Пермского края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54174" y="2042755"/>
        <a:ext cx="903246" cy="560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AAFB2-86BA-421E-B1C1-D350DC74B840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F0E6A-3DC8-4955-B82B-B7F02D77F9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82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F0E6A-3DC8-4955-B82B-B7F02D77F9F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10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F0E6A-3DC8-4955-B82B-B7F02D77F9F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336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F0E6A-3DC8-4955-B82B-B7F02D77F9F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27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B9FF-41FB-4ADD-945A-FE257505AF99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64-376A-4979-A467-AB75ED3C7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300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B9FF-41FB-4ADD-945A-FE257505AF99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64-376A-4979-A467-AB75ED3C7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24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B9FF-41FB-4ADD-945A-FE257505AF99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64-376A-4979-A467-AB75ED3C7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061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B9FF-41FB-4ADD-945A-FE257505AF99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64-376A-4979-A467-AB75ED3C7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42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B9FF-41FB-4ADD-945A-FE257505AF99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64-376A-4979-A467-AB75ED3C7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39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B9FF-41FB-4ADD-945A-FE257505AF99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64-376A-4979-A467-AB75ED3C7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357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B9FF-41FB-4ADD-945A-FE257505AF99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64-376A-4979-A467-AB75ED3C7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54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B9FF-41FB-4ADD-945A-FE257505AF99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64-376A-4979-A467-AB75ED3C7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95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B9FF-41FB-4ADD-945A-FE257505AF99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64-376A-4979-A467-AB75ED3C7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609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B9FF-41FB-4ADD-945A-FE257505AF99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64-376A-4979-A467-AB75ED3C7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294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B9FF-41FB-4ADD-945A-FE257505AF99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50164-376A-4979-A467-AB75ED3C7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0B9FF-41FB-4ADD-945A-FE257505AF99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50164-376A-4979-A467-AB75ED3C7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76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lss76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lss76.ru/" TargetMode="Externa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hyperlink" Target="mailto:popolitova@rambler.ru&#1050;&#1086;&#1085;&#1089;&#1090;&#1072;&#1085;&#1090;&#1080;&#1085;&#1086;&#1074;&#1072;" TargetMode="External"/><Relationship Id="rId4" Type="http://schemas.openxmlformats.org/officeDocument/2006/relationships/hyperlink" Target="mailto:walgen@mail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502" y="1808373"/>
            <a:ext cx="1130983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Научно-инновационная и общественная деятельность как средство профессионального развития педагогов сельских образовательных организаций</a:t>
            </a:r>
          </a:p>
          <a:p>
            <a:pPr marL="0" indent="0" algn="ctr">
              <a:buNone/>
            </a:pP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Августовская научно-практическая конференция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2019 год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62" y="332533"/>
            <a:ext cx="906374" cy="906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667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0936" y="0"/>
            <a:ext cx="9601196" cy="46453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 ПАРТНЕРЫ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72" y="122830"/>
            <a:ext cx="1552840" cy="15529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114673"/>
              </p:ext>
            </p:extLst>
          </p:nvPr>
        </p:nvGraphicFramePr>
        <p:xfrm>
          <a:off x="1870292" y="464531"/>
          <a:ext cx="9935021" cy="60474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35021"/>
              </a:tblGrid>
              <a:tr h="392253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ГАУ ДПО ЯО Институт развития образования г. Ярославль 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2" marR="35422" marT="0" marB="0" anchor="ctr"/>
                </a:tc>
              </a:tr>
              <a:tr h="481844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педагогики и психологии ЯГПУ </a:t>
                      </a:r>
                      <a:r>
                        <a:rPr lang="ru-RU" sz="16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им.К.Д.Ушинского</a:t>
                      </a:r>
                      <a:endParaRPr lang="ru-RU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Депутат ГД  РФ Грибов А.С.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2" marR="35422" marT="0" marB="0" anchor="ctr"/>
                </a:tc>
              </a:tr>
              <a:tr h="345048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Администрации Ярославского МР, Борисоглебского МР, Гаврилов-Ямского МР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2" marR="35422" marT="0" marB="0" anchor="ctr"/>
                </a:tc>
              </a:tr>
              <a:tr h="373224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Кванториум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-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ГОАУ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ЯО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ЦДЮТТ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2" marR="35422" marT="0" marB="0" anchor="ctr"/>
                </a:tc>
              </a:tr>
              <a:tr h="240923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Музей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занимательных </a:t>
                      </a: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 </a:t>
                      </a:r>
                      <a:r>
                        <a:rPr lang="ru-RU" sz="1600" b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Эйнштейна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2" marR="35422" marT="0" marB="0" anchor="ctr"/>
                </a:tc>
              </a:tr>
              <a:tr h="419815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ГАУ </a:t>
                      </a:r>
                      <a:r>
                        <a:rPr lang="ru-RU" sz="16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ЯО"Культурно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-просветительский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имени В.В. Терешковой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2" marR="35422" marT="0" marB="0" anchor="ctr"/>
                </a:tc>
              </a:tr>
              <a:tr h="240923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«Умный Ярославль»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2" marR="35422" marT="0" marB="0" anchor="ctr"/>
                </a:tc>
              </a:tr>
              <a:tr h="2088722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Государственное учреждение Ярославской области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оценки и контроля качества образования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МОУ «Вощажниковская средняя школа» Борисоглебского муниципального района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«Великосельская средняя школа» Гаврилов-Ямского муниципального района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МОУ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Ломовская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СОШ Рыбинского муниципального района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МОУ Ермаковская СОШ Рыбинского муниципального района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МОУ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Ивановская СОШ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Борисоглебского муниципального района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RIGAS 95. VIDUSSKOLA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г.Рига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ГУО «Средняя школа д.Тельмы-1» Брестского района, Брестской обл., Беларусь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2" marR="35422" marT="0" marB="0" anchor="ctr"/>
                </a:tc>
              </a:tr>
              <a:tr h="625317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Ярославский государственный театральный институт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Театр им. Федора Волкова 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2" marR="35422" marT="0" marB="0" anchor="ctr"/>
                </a:tc>
              </a:tr>
              <a:tr h="322728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Ярославский колледж индустрии питания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2" marR="35422" marT="0" marB="0" anchor="ctr"/>
                </a:tc>
              </a:tr>
              <a:tr h="460063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ГОАУ ДО ЯО "Центр детей и юношества" 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2" marR="3542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093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724" y="4962427"/>
            <a:ext cx="2222276" cy="171011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01755" y="455021"/>
            <a:ext cx="8451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ТОЧКИ РОСТА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27501" y="1437341"/>
            <a:ext cx="10399594" cy="4154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и кооперация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лабораторией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«Педагогика сельской школы» 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межмуниципальных, региональных конференций в новых форматах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контакты организации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укрепление</a:t>
            </a:r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идеи социальных проектов</a:t>
            </a:r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Грантовая деятельность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Сетевая реализация проектов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членов организации и расширение наших рядов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326665" y="119832"/>
          <a:ext cx="1570373" cy="1593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6" r:id="rId4" imgW="3412080" imgH="3412080" progId="">
                  <p:embed/>
                </p:oleObj>
              </mc:Choice>
              <mc:Fallback>
                <p:oleObj r:id="rId4" imgW="3412080" imgH="3412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665" y="119832"/>
                        <a:ext cx="1570373" cy="159370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52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3262" y="34758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 ДЛЯ КОНТАКТА С ПРАВЛЕНИЕМ ОРГАНИЗАЦИИ НИЖНЯЯ ЧАСТЬ ГЛАВНОЙ СТРАНИЦЫ</a:t>
            </a:r>
            <a:r>
              <a:rPr lang="en-US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САЙТА ЯРОО «ЛИДЕРЫ СЕЛЬСКИХ ШКОЛ»  </a:t>
            </a:r>
            <a:b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 САЙТА: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en-US" sz="3600" b="1" dirty="0" smtClean="0">
                <a:hlinkClick r:id="rId2"/>
              </a:rPr>
              <a:t>https</a:t>
            </a:r>
            <a:r>
              <a:rPr lang="en-US" sz="3600" b="1" dirty="0">
                <a:hlinkClick r:id="rId2"/>
              </a:rPr>
              <a:t>://lss76.ru/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 r="10946" b="8851"/>
          <a:stretch/>
        </p:blipFill>
        <p:spPr bwMode="auto">
          <a:xfrm>
            <a:off x="1383738" y="1966823"/>
            <a:ext cx="9750903" cy="445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54" y="215028"/>
            <a:ext cx="15716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637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3616" y="577961"/>
            <a:ext cx="9095095" cy="146040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Желаем плодотворного сотрудничества и успешной реализации проектов!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1434" y="2555974"/>
            <a:ext cx="65372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Байбородова Людмила Васильевна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,</a:t>
            </a:r>
          </a:p>
          <a:p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Д.п.н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., профессор, директор ИПП ЯГПУ им. К.Д. Ушинского, 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Председатель Правления ЯРОО «Лидеры сельских школ»</a:t>
            </a:r>
          </a:p>
          <a:p>
            <a:endParaRPr lang="ru-RU" sz="1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Константинова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Валентина Геннадьевна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,</a:t>
            </a:r>
          </a:p>
          <a:p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председатель ЯРОО «Лидеры сельских школ»,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Ст.воспитатель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сельского детского сада (МДОУ №3 «ИВУШКА» ЯМР)</a:t>
            </a:r>
          </a:p>
          <a:p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Тел. 8-910-820-42-34</a:t>
            </a:r>
          </a:p>
          <a:p>
            <a:r>
              <a:rPr lang="en-US" sz="1600" dirty="0">
                <a:solidFill>
                  <a:schemeClr val="bg2">
                    <a:lumMod val="10000"/>
                  </a:schemeClr>
                </a:solidFill>
                <a:hlinkClick r:id="rId4"/>
              </a:rPr>
              <a:t>walgen@mail.ru</a:t>
            </a:r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1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</a:rPr>
              <a:t>Пополитова Ольга Витальевна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носитель идеи и методист проектов,  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член правления ЯРОО «Лидеры сельских школ»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к.п.н., доцент ЦОМ ГАУ ДПО ЯО ИРО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тел. 8(4852)230579</a:t>
            </a:r>
          </a:p>
          <a:p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hlinkClick r:id="rId5"/>
              </a:rPr>
              <a:t>popolitova@rambler.ru</a:t>
            </a:r>
            <a:endParaRPr lang="ru-RU" sz="1600" dirty="0" smtClean="0">
              <a:solidFill>
                <a:schemeClr val="bg2">
                  <a:lumMod val="10000"/>
                </a:schemeClr>
              </a:solidFill>
              <a:hlinkClick r:id="rId5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649329"/>
              </p:ext>
            </p:extLst>
          </p:nvPr>
        </p:nvGraphicFramePr>
        <p:xfrm>
          <a:off x="709684" y="438879"/>
          <a:ext cx="1599488" cy="159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0" r:id="rId6" imgW="3412080" imgH="3412080" progId="">
                  <p:embed/>
                </p:oleObj>
              </mc:Choice>
              <mc:Fallback>
                <p:oleObj r:id="rId6" imgW="3412080" imgH="3412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84" y="438879"/>
                        <a:ext cx="1599488" cy="15994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09684" y="3302722"/>
            <a:ext cx="35620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hlinkClick r:id="rId8"/>
              </a:rPr>
              <a:t>https://lss76.ru/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994590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21962" y="3897873"/>
            <a:ext cx="5962835" cy="1273015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C:\Documents and Settings\mrc\%D0%A0%D0%B0%D0%B1%D0%BE%D1%87%D0%B8%D0%B9 %D1%81%D1%82%D0%BE%D0%BB\Logo_yspu.pn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C:\Documents and Settings\mrc\%D0%A0%D0%B0%D0%B1%D0%BE%D1%87%D0%B8%D0%B9 %D1%81%D1%82%D0%BE%D0%BB\Logo_yspu.png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C:\Documents and Settings\mrc\%D0%A0%D0%B0%D0%B1%D0%BE%D1%87%D0%B8%D0%B9 %D1%81%D1%82%D0%BE%D0%BB\Logo_yspu.png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C:\Documents and Settings\mrc\%D0%A0%D0%B0%D0%B1%D0%BE%D1%87%D0%B8%D0%B9 %D1%81%D1%82%D0%BE%D0%BB\Logo_yspu.png"/>
          <p:cNvSpPr>
            <a:spLocks noChangeAspect="1" noChangeArrowheads="1"/>
          </p:cNvSpPr>
          <p:nvPr/>
        </p:nvSpPr>
        <p:spPr bwMode="auto">
          <a:xfrm>
            <a:off x="817033" y="3127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C:\Documents and Settings\mrc\%D0%A0%D0%B0%D0%B1%D0%BE%D1%87%D0%B8%D0%B9 %D1%81%D1%82%D0%BE%D0%BB\Logo_yspu (1).png"/>
          <p:cNvSpPr>
            <a:spLocks noChangeAspect="1" noChangeArrowheads="1"/>
          </p:cNvSpPr>
          <p:nvPr/>
        </p:nvSpPr>
        <p:spPr bwMode="auto">
          <a:xfrm>
            <a:off x="1020233" y="4651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844435" y="95806"/>
            <a:ext cx="1032257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СЕЛЬСКАЯ ШКОЛА – ИСТОКИ РОССИИ. СЕЛЬСКАЯ ШКОЛА – НАДЕЖДА РОССИИ.</a:t>
            </a:r>
            <a:r>
              <a:rPr lang="en-US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БУДЕМ БЕРЕЧЬ  И РАЗВИВАТЬ</a:t>
            </a:r>
            <a:r>
              <a:rPr lang="en-US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СЕЛЬСКИЕ</a:t>
            </a:r>
            <a:r>
              <a:rPr lang="en-US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ОБРАЗОВАТЕЛЬНЫЕ ОРГАНИЗАЦИИ! </a:t>
            </a:r>
          </a:p>
          <a:p>
            <a:pPr algn="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endParaRPr lang="ru-RU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106652"/>
              </p:ext>
            </p:extLst>
          </p:nvPr>
        </p:nvGraphicFramePr>
        <p:xfrm>
          <a:off x="751396" y="682071"/>
          <a:ext cx="10415612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7806"/>
                <a:gridCol w="5207806"/>
              </a:tblGrid>
              <a:tr h="56041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МЕЖРЕГИОНАЛЬНАЯ</a:t>
                      </a:r>
                      <a:b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НАУЧНО-ИССЛЕДОВАТЕЛЬСКАЯ ЛАБОРАТОРИЯ </a:t>
                      </a:r>
                      <a:b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«ПЕДАГОГИКА СЕЛЬСКОЙ ШКОЛЫ»</a:t>
                      </a:r>
                      <a:br>
                        <a:rPr lang="ru-RU" sz="2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2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Байбородова Людмила Васильевна,</a:t>
                      </a:r>
                      <a:b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научной лаборатории </a:t>
                      </a:r>
                      <a:br>
                        <a:rPr lang="ru-RU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«Педагогика сельской школы» </a:t>
                      </a:r>
                      <a:br>
                        <a:rPr lang="ru-RU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НЦ РАО при ЯГПУ</a:t>
                      </a:r>
                      <a:br>
                        <a:rPr lang="ru-RU" sz="16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ЯРОСЛАВСКАЯ</a:t>
                      </a:r>
                    </a:p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РЕГИОНАЛЬНАЯ ОБЩЕСТВЕННАЯ ОРГАНИЗАЦИЯ </a:t>
                      </a:r>
                    </a:p>
                    <a:p>
                      <a:pPr algn="ctr"/>
                      <a:r>
                        <a:rPr lang="ru-RU" sz="2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«ЛИДЕРЫ СЕЛЬСКИХ ШКОЛ»</a:t>
                      </a:r>
                    </a:p>
                    <a:p>
                      <a:pPr algn="ctr"/>
                      <a:endParaRPr lang="ru-RU" sz="22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2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i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i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i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Константинова Валентина Геннадьевна, председатель организации</a:t>
                      </a:r>
                    </a:p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Байбородова Людмила Васильевна,</a:t>
                      </a:r>
                    </a:p>
                    <a:p>
                      <a:pPr algn="ct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Правления</a:t>
                      </a:r>
                      <a:endParaRPr lang="ru-RU" sz="1600" b="1" i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i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019" y="988140"/>
            <a:ext cx="1141412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17910" y="6505141"/>
            <a:ext cx="3179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 2019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16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07068"/>
              </p:ext>
            </p:extLst>
          </p:nvPr>
        </p:nvGraphicFramePr>
        <p:xfrm>
          <a:off x="1015621" y="1050877"/>
          <a:ext cx="10515600" cy="5581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32881" y="3164736"/>
            <a:ext cx="84616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 и реализация совместных грантов и проектов</a:t>
            </a:r>
          </a:p>
          <a:p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8490" y="95534"/>
            <a:ext cx="11053549" cy="3785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МЕЖРЕГИОНАЛЬНАЯ 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НАУЧНО-ИССЛЕДОВАТЕЛЬСКАЯ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 СЕЛЬСКОЙ ШКОЛЫ»</a:t>
            </a:r>
            <a:b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282890" y="1446663"/>
            <a:ext cx="38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787857" y="2296447"/>
            <a:ext cx="30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033516" y="3242609"/>
            <a:ext cx="395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033516" y="4077902"/>
            <a:ext cx="46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787857" y="4972377"/>
            <a:ext cx="30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282890" y="5870221"/>
            <a:ext cx="450376" cy="366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59307" y="546667"/>
            <a:ext cx="11162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ПУТЬ – ОБЪЕДИНЕНИЕ И КООРДИНАЦИЯ УСИЛИЙ УЧЕНЫХ, МЕТОДИСТОВ И ПРАКТИКОВ РЕГИОНОВ В РАЗРАБОТКЕ АКТУАЛЬНЫХ ПРОБЛЕМ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33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/>
          </p:nvPr>
        </p:nvGraphicFramePr>
        <p:xfrm>
          <a:off x="559558" y="780211"/>
          <a:ext cx="11176945" cy="5415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682954" y="234300"/>
            <a:ext cx="11053549" cy="5459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МЕЖРЕГИОНАЛЬНАЯ 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НАУЧНО-ИССЛЕДОВАТЕЛЬСКАЯ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 СЕЛЬСКОЙ ШКОЛЫ»</a:t>
            </a:r>
            <a:b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7483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036" y="743080"/>
            <a:ext cx="9601196" cy="45088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СОБЫТИЯ ПОСЛЕДНИХ ЛЕТ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786417" y="1397719"/>
            <a:ext cx="9088842" cy="474673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Межрегиональные научно-практические конференции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«Основные направления развития сельских образовательных организаций»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(29.03.2016) </a:t>
            </a:r>
            <a:endParaRPr lang="ru-RU" altLang="ru-RU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Актуальные вопросы развития сельских образовательных организаций: проблемы и эффективные практики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(28.03.2017) </a:t>
            </a:r>
            <a:endParaRPr lang="ru-RU" altLang="ru-RU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«Инновационная деятельность сельских образовательных организаций: результаты и перспективы развития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(март 2018)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Международная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научно-практическая конференция «Проблемы и перспективы развития сельских образовательных организаций»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28-30.03.2019)</a:t>
            </a: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altLang="ru-RU" sz="18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Среди участников – ученые и педагоги из Республики Беларусь, Казахстана, Киргизии, Башкирии Карелии, Удмуртии, Якутии, Москвы, Томска, Перми, Вологды, Твери, Иванова, Владимира, 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Белгорода, Нижнего Новгорода и других городов. Издан сборник материалов конференции </a:t>
            </a:r>
            <a:endPara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в  межрегиональном форуме педагогов сельских школ (ИРО Ивановской области)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«Стратегия развития современной сельской школы: проблемы и перспективы» (15.03.2017) </a:t>
            </a:r>
            <a:endParaRPr lang="ru-RU" altLang="ru-RU" sz="18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Всероссийском научно-практическом форуме «Социально-педагогические технологии в образовании: актуальность, перспективы и тенденции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Республике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Карелия</a:t>
            </a: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(18 </a:t>
            </a:r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20.10. 2018)</a:t>
            </a:r>
            <a:r>
              <a:rPr lang="ru-RU" altLang="ru-RU" sz="1400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проблемных групп</a:t>
            </a:r>
            <a:r>
              <a:rPr lang="ru-RU" alt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встречи, консультации, взаимообмен опытом членов 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Открытие журнала «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едагогика сельской школы»  </a:t>
            </a:r>
            <a:r>
              <a:rPr lang="ru-RU" alt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2019 год </a:t>
            </a:r>
            <a:endParaRPr lang="ru-RU" altLang="ru-RU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57200" algn="l"/>
              </a:tabLst>
            </a:pPr>
            <a:r>
              <a:rPr lang="ru-RU" alt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259" y="2706864"/>
            <a:ext cx="1605944" cy="113876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 l="10489" t="6939" r="16567"/>
          <a:stretch/>
        </p:blipFill>
        <p:spPr>
          <a:xfrm>
            <a:off x="9875259" y="836910"/>
            <a:ext cx="1514647" cy="165129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82955" y="272954"/>
            <a:ext cx="11053549" cy="3785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МЕЖРЕГИОНАЛЬНАЯ 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НАУЧНО-ИССЛЕДОВАТЕЛЬСКАЯ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 СЕЛЬСКОЙ ШКОЛЫ»</a:t>
            </a:r>
            <a:b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5693" y="3934912"/>
            <a:ext cx="1517483" cy="209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2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16404" y="435331"/>
            <a:ext cx="10349408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ПРОБЛЕМНЫЕ ГРУППЫ</a:t>
            </a:r>
            <a:endParaRPr lang="ru-RU" sz="27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64334" y="1189946"/>
            <a:ext cx="11195570" cy="5101671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Индивидуализация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(рук. Л. В. Байбородова,  О. В. Тихомирова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Чистова Т.В.,    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Новикова.) </a:t>
            </a:r>
            <a:r>
              <a:rPr lang="ru-RU" sz="1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школы, 30 чел.</a:t>
            </a:r>
            <a:endParaRPr lang="ru-RU" sz="18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образовательного процесса в разновозрастных группах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(рук. Л. В. Байбородова, Е. Е. Цамуталина, Г. В. Пугачева, Е. В. 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Мулкаманова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школ, 35 чел.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Актуальные проблемы социализации сельских школьников в современных условиях и пути их </a:t>
            </a:r>
            <a:r>
              <a:rPr lang="ru-RU" sz="1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решения</a:t>
            </a:r>
            <a:r>
              <a:rPr lang="ru-RU" sz="16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(рук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И. Г.  Назарова,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Мякина)    </a:t>
            </a:r>
            <a:r>
              <a:rPr lang="ru-RU" sz="1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школ, 25 чел.                                                                      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детей с ограниченными возможностями здоровья в сельской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                                                          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(рук. О. Н. Посысоев, Л. В. Жаворонкова, Л. Б. Паутова) </a:t>
            </a:r>
            <a:r>
              <a:rPr lang="ru-RU" sz="1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школ, 18 чел.</a:t>
            </a:r>
            <a:endParaRPr lang="ru-RU" sz="18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(рук. В.Г. Константинова) </a:t>
            </a:r>
            <a:r>
              <a:rPr lang="ru-RU" sz="1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МДОУ, 14 чел.</a:t>
            </a:r>
            <a:endParaRPr lang="ru-RU" sz="18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Демократизация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(В. В. Белкина, С. В. 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Крепкова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школы, 17 чел.</a:t>
            </a:r>
          </a:p>
          <a:p>
            <a:pPr>
              <a:lnSpc>
                <a:spcPct val="100000"/>
              </a:lnSpc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и дополнительного образования </a:t>
            </a:r>
            <a:r>
              <a:rPr lang="ru-RU" sz="1800" i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(рук. Л. В. Байбородова, Т. В. Лушникова, Е. А. </a:t>
            </a:r>
            <a:r>
              <a:rPr lang="ru-RU" sz="1800" i="1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Винокурова</a:t>
            </a:r>
            <a:r>
              <a:rPr lang="ru-RU" sz="1800" i="1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i="1" spc="-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школ, 43 чел.</a:t>
            </a:r>
            <a:endParaRPr lang="ru-RU" sz="1800" i="1" spc="-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одаренных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(рук. Е. С. Боярова, М. А. Яковлева.)  </a:t>
            </a:r>
            <a:r>
              <a:rPr lang="ru-RU" sz="1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школы, 20 чел.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64334" y="168815"/>
            <a:ext cx="11053549" cy="4999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МЕЖРЕГИОНАЛЬНАЯ 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НАУЧНО-ИССЛЕДОВАТЕЛЬСКАЯ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 СЕЛЬСКОЙ ШКОЛЫ»</a:t>
            </a:r>
            <a:b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4655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485875" y="3971498"/>
            <a:ext cx="5000525" cy="2687237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6095491" y="1501865"/>
            <a:ext cx="5744997" cy="333967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3511" y="226349"/>
            <a:ext cx="5609616" cy="3931596"/>
          </a:xfrm>
          <a:prstGeom prst="rect">
            <a:avLst/>
          </a:prstGeom>
        </p:spPr>
      </p:pic>
      <p:pic>
        <p:nvPicPr>
          <p:cNvPr id="5" name="Picture 2" descr="E:\Я.Диск\!17_FPG\Бренд\page\pgrants_log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975" y="226349"/>
            <a:ext cx="2000250" cy="702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2741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320" y="1"/>
            <a:ext cx="105156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Состав ЯРОО «Лидеры сельских школ» (всего – 361 чел.  на 25.08.2019)              </a:t>
            </a:r>
            <a:r>
              <a:rPr lang="ru-RU" sz="1800" b="1" dirty="0" smtClean="0"/>
              <a:t>(Плюс    ИРО – 11 чел, ЯГПУ – 8 чел)</a:t>
            </a:r>
            <a:endParaRPr lang="ru-RU" sz="18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132182"/>
              </p:ext>
            </p:extLst>
          </p:nvPr>
        </p:nvGraphicFramePr>
        <p:xfrm>
          <a:off x="172528" y="341881"/>
          <a:ext cx="12019472" cy="6455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306"/>
                <a:gridCol w="4146430"/>
                <a:gridCol w="2513162"/>
                <a:gridCol w="3496574"/>
              </a:tblGrid>
              <a:tr h="5725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МР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 образовательных организаций-членов ЯРОО</a:t>
                      </a:r>
                      <a:r>
                        <a:rPr lang="ru-RU" sz="1400" baseline="0" dirty="0" smtClean="0"/>
                        <a:t> «Лидеры сельских школ»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Количество 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членов   ЯРОО</a:t>
                      </a:r>
                      <a:r>
                        <a:rPr lang="ru-RU" sz="1400" baseline="0" dirty="0" smtClean="0"/>
                        <a:t> «Лидеры сельских школ»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Самые  активные школы </a:t>
                      </a:r>
                    </a:p>
                    <a:p>
                      <a:pPr algn="ctr"/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 численности</a:t>
                      </a:r>
                      <a:endParaRPr lang="ru-RU" sz="14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61968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Большесельский</a:t>
                      </a:r>
                      <a:r>
                        <a:rPr lang="ru-RU" sz="1400" baseline="0" dirty="0" smtClean="0"/>
                        <a:t> МР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(</a:t>
                      </a:r>
                      <a:r>
                        <a:rPr lang="ru-RU" sz="1200" dirty="0" err="1" smtClean="0"/>
                        <a:t>Дуниловская</a:t>
                      </a:r>
                      <a:r>
                        <a:rPr lang="ru-RU" sz="1200" baseline="0" dirty="0" smtClean="0"/>
                        <a:t> школа)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2361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Борисоглебский МР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solidFill>
                            <a:srgbClr val="C00000"/>
                          </a:solidFill>
                        </a:rPr>
                        <a:t>Вощажниковская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 школа –</a:t>
                      </a:r>
                      <a:r>
                        <a:rPr lang="ru-RU" sz="1400" baseline="0" dirty="0" smtClean="0">
                          <a:solidFill>
                            <a:srgbClr val="C00000"/>
                          </a:solidFill>
                        </a:rPr>
                        <a:t> 20 </a:t>
                      </a:r>
                    </a:p>
                    <a:p>
                      <a:pPr algn="ctr"/>
                      <a:r>
                        <a:rPr lang="ru-RU" sz="1200" baseline="0" dirty="0" err="1" smtClean="0"/>
                        <a:t>Высоковская</a:t>
                      </a:r>
                      <a:r>
                        <a:rPr lang="ru-RU" sz="1200" baseline="0" dirty="0" smtClean="0"/>
                        <a:t> школа - 7</a:t>
                      </a:r>
                      <a:endParaRPr lang="ru-RU" sz="1200" dirty="0"/>
                    </a:p>
                  </a:txBody>
                  <a:tcPr/>
                </a:tc>
              </a:tr>
              <a:tr h="42932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Гаврилов-</a:t>
                      </a:r>
                      <a:r>
                        <a:rPr lang="ru-RU" sz="1400" dirty="0" err="1" smtClean="0"/>
                        <a:t>Ямский</a:t>
                      </a:r>
                      <a:r>
                        <a:rPr lang="ru-RU" sz="1400" dirty="0" smtClean="0"/>
                        <a:t> МР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Великосельская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школа – 15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Великосельский  д/сад    - 12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48166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Даниловский</a:t>
                      </a:r>
                      <a:r>
                        <a:rPr lang="ru-RU" sz="1400" baseline="0" dirty="0" smtClean="0"/>
                        <a:t> МР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Дмитриевская школа - 16</a:t>
                      </a:r>
                      <a:endParaRPr lang="ru-RU" sz="1200" dirty="0"/>
                    </a:p>
                  </a:txBody>
                  <a:tcPr/>
                </a:tc>
              </a:tr>
              <a:tr h="249891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Мышкинский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r>
                        <a:rPr lang="ru-RU" sz="1200" baseline="0" dirty="0" smtClean="0"/>
                        <a:t> (</a:t>
                      </a:r>
                      <a:r>
                        <a:rPr lang="ru-RU" sz="1200" dirty="0" smtClean="0"/>
                        <a:t>Рождественская школа)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Рождественская школа - 11</a:t>
                      </a:r>
                      <a:endParaRPr lang="ru-RU" sz="1200" dirty="0"/>
                    </a:p>
                  </a:txBody>
                  <a:tcPr/>
                </a:tc>
              </a:tr>
              <a:tr h="251617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Некоузский</a:t>
                      </a:r>
                      <a:r>
                        <a:rPr lang="ru-RU" sz="1400" dirty="0" smtClean="0"/>
                        <a:t> МР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(Воскресенская школа)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Воскресенская школа </a:t>
                      </a:r>
                      <a:r>
                        <a:rPr lang="ru-RU" sz="1200" baseline="0" dirty="0" smtClean="0"/>
                        <a:t> - 10 </a:t>
                      </a:r>
                      <a:endParaRPr lang="ru-RU" sz="1200" dirty="0"/>
                    </a:p>
                  </a:txBody>
                  <a:tcPr/>
                </a:tc>
              </a:tr>
              <a:tr h="25334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Некрасовский МР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23781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Первомайский МР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Первомайская школа - 21</a:t>
                      </a:r>
                      <a:endParaRPr lang="ru-RU" sz="14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5679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Первомайский</a:t>
                      </a:r>
                      <a:r>
                        <a:rPr lang="ru-RU" sz="1400" baseline="0" dirty="0" smtClean="0"/>
                        <a:t> МР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(</a:t>
                      </a:r>
                      <a:r>
                        <a:rPr lang="ru-RU" sz="1200" dirty="0" err="1" smtClean="0"/>
                        <a:t>Нагорьевская</a:t>
                      </a:r>
                      <a:r>
                        <a:rPr lang="ru-RU" sz="1200" dirty="0" smtClean="0"/>
                        <a:t> школа)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/>
                        <a:t>Нагорьевская</a:t>
                      </a:r>
                      <a:r>
                        <a:rPr lang="ru-RU" sz="1200" dirty="0" smtClean="0"/>
                        <a:t> школа - 12</a:t>
                      </a:r>
                    </a:p>
                  </a:txBody>
                  <a:tcPr/>
                </a:tc>
              </a:tr>
              <a:tr h="23263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Пошехонский МР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 (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Белосельская школа)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29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Ростовский</a:t>
                      </a:r>
                      <a:r>
                        <a:rPr lang="ru-RU" sz="1400" baseline="0" dirty="0" smtClean="0"/>
                        <a:t> МР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 </a:t>
                      </a:r>
                      <a:r>
                        <a:rPr lang="ru-RU" sz="1200" dirty="0" err="1" smtClean="0"/>
                        <a:t>Кладовицкая</a:t>
                      </a:r>
                      <a:r>
                        <a:rPr lang="ru-RU" sz="1200" baseline="0" dirty="0" smtClean="0"/>
                        <a:t> школа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31372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Рыбинский</a:t>
                      </a:r>
                      <a:r>
                        <a:rPr lang="ru-RU" sz="1400" baseline="0" dirty="0" smtClean="0"/>
                        <a:t> МР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solidFill>
                            <a:srgbClr val="C00000"/>
                          </a:solidFill>
                        </a:rPr>
                        <a:t>Ломовская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</a:rPr>
                        <a:t>школа – 23 </a:t>
                      </a:r>
                    </a:p>
                    <a:p>
                      <a:pPr algn="ctr"/>
                      <a:r>
                        <a:rPr lang="ru-RU" sz="1200" dirty="0" smtClean="0"/>
                        <a:t>Ермаковская</a:t>
                      </a:r>
                      <a:r>
                        <a:rPr lang="ru-RU" sz="1200" baseline="0" dirty="0" smtClean="0"/>
                        <a:t> школа – 9 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Тутаевский</a:t>
                      </a:r>
                      <a:r>
                        <a:rPr lang="ru-RU" sz="1400" dirty="0" smtClean="0"/>
                        <a:t> МР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Емишевская</a:t>
                      </a:r>
                      <a:r>
                        <a:rPr lang="ru-RU" sz="1200" baseline="0" dirty="0" smtClean="0"/>
                        <a:t> ОШ – 12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Павловская ОШ - 9</a:t>
                      </a:r>
                      <a:endParaRPr lang="ru-RU" sz="1200" dirty="0"/>
                    </a:p>
                  </a:txBody>
                  <a:tcPr/>
                </a:tc>
              </a:tr>
              <a:tr h="244716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Угличский</a:t>
                      </a:r>
                      <a:r>
                        <a:rPr lang="ru-RU" sz="1400" dirty="0" smtClean="0"/>
                        <a:t> МР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(</a:t>
                      </a:r>
                      <a:r>
                        <a:rPr lang="ru-RU" sz="1200" dirty="0" err="1" smtClean="0"/>
                        <a:t>Отрадновская</a:t>
                      </a:r>
                      <a:r>
                        <a:rPr lang="ru-RU" sz="1200" baseline="0" dirty="0" smtClean="0"/>
                        <a:t> школа)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Отрадновская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школа - 15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Ярославский</a:t>
                      </a:r>
                      <a:r>
                        <a:rPr lang="ru-RU" sz="1400" baseline="0" dirty="0" smtClean="0"/>
                        <a:t> МР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12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60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Мокеевская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школа – 16</a:t>
                      </a:r>
                    </a:p>
                    <a:p>
                      <a:pPr algn="ctr"/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Ананьинская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школа – 15</a:t>
                      </a:r>
                    </a:p>
                    <a:p>
                      <a:pPr algn="ctr"/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Медягинская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школа – 7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Детский сад «Ивушка» - 8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267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90902"/>
            <a:ext cx="9601196" cy="45088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ГРАНТОВАЯ ДЕЯТЕЛЬНОСТЬ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3707" y="713815"/>
            <a:ext cx="10269937" cy="11962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целью популяризации грантового движения в среде сельской педагогической общественности одним из направлений деятельности ЯРОО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2017 года стало участие             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конкурсах на получение грантов.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4"/>
          <p:cNvGraphicFramePr>
            <a:graphicFrameLocks noChangeAspect="1"/>
          </p:cNvGraphicFramePr>
          <p:nvPr>
            <p:extLst/>
          </p:nvPr>
        </p:nvGraphicFramePr>
        <p:xfrm>
          <a:off x="116104" y="10396"/>
          <a:ext cx="1552584" cy="1552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2" r:id="rId3" imgW="3412080" imgH="3412080" progId="">
                  <p:embed/>
                </p:oleObj>
              </mc:Choice>
              <mc:Fallback>
                <p:oleObj r:id="rId3" imgW="3412080" imgH="3412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04" y="10396"/>
                        <a:ext cx="1552584" cy="155258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1082" y="2420353"/>
            <a:ext cx="6840304" cy="9857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Проект № 1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«Мы свой ДОМ построим сами!»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(11.11.2017-10.06.2018) (732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благополучателя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ru-RU" b="1" dirty="0" smtClean="0">
                <a:solidFill>
                  <a:srgbClr val="FF0000"/>
                </a:solidFill>
              </a:rPr>
              <a:t>482.000 рублей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(Мокеевская СОШ Ярославский МР)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081" y="3581845"/>
            <a:ext cx="6840305" cy="11547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Проект № 2.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«Гранд-Фестиваль «Премьера»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(17.11.2018-31.10.2019) </a:t>
            </a:r>
            <a:r>
              <a:rPr lang="ru-RU" b="1" dirty="0" smtClean="0">
                <a:solidFill>
                  <a:srgbClr val="FF0000"/>
                </a:solidFill>
              </a:rPr>
              <a:t>1 575 518  рублей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более 800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благополучателей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(Вощажниковская СОШ Борисоглебский МР)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081" y="4971545"/>
            <a:ext cx="6840305" cy="11853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№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«Школы сельской местности – пространство открытий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СТАРТОВАЛ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июня 2019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b="1" dirty="0" smtClean="0">
                <a:solidFill>
                  <a:srgbClr val="FF0000"/>
                </a:solidFill>
              </a:rPr>
              <a:t>1 </a:t>
            </a:r>
            <a:r>
              <a:rPr lang="ru-RU" b="1" dirty="0">
                <a:solidFill>
                  <a:srgbClr val="FF0000"/>
                </a:solidFill>
              </a:rPr>
              <a:t>481 </a:t>
            </a:r>
            <a:r>
              <a:rPr lang="ru-RU" b="1" dirty="0" smtClean="0">
                <a:solidFill>
                  <a:srgbClr val="FF0000"/>
                </a:solidFill>
              </a:rPr>
              <a:t>576,00 рублей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Великосельская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Гаврилов-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Ямский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МР)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15452" y="2254165"/>
            <a:ext cx="4046558" cy="354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Проекты способствуют:</a:t>
            </a:r>
          </a:p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расширению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границ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сельского социума для учащихся малочисленных сельских школ, педагогических коллективов,</a:t>
            </a:r>
          </a:p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укреплению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межкультурных связей, </a:t>
            </a:r>
          </a:p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обеспечению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приобщения педагогов и обучающихся к достижениям современной науки, передовым практикам образования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1085" y="1875307"/>
            <a:ext cx="1053913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ПОДДЕРЖКУ ФОНДА ПРЕЗИДЕНТСКИХ ГРАНТОВ ПОЛУЧИЛИ 3 ПРОЕКТА!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43085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1183</Words>
  <Application>Microsoft Office PowerPoint</Application>
  <PresentationFormat>Произвольный</PresentationFormat>
  <Paragraphs>227</Paragraphs>
  <Slides>13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  </vt:lpstr>
      <vt:lpstr>Презентация PowerPoint</vt:lpstr>
      <vt:lpstr>Презентация PowerPoint</vt:lpstr>
      <vt:lpstr>КЛЮЧЕВЫЕ СОБЫТИЯ ПОСЛЕДНИХ ЛЕТ</vt:lpstr>
      <vt:lpstr> РЕГИОНАЛЬНЫЕ ПРОБЛЕМНЫЕ ГРУППЫ</vt:lpstr>
      <vt:lpstr>Презентация PowerPoint</vt:lpstr>
      <vt:lpstr>Состав ЯРОО «Лидеры сельских школ» (всего – 361 чел.  на 25.08.2019)              (Плюс    ИРО – 11 чел, ЯГПУ – 8 чел)</vt:lpstr>
      <vt:lpstr>ГРАНТОВАЯ ДЕЯТЕЛЬНОСТЬ</vt:lpstr>
      <vt:lpstr>НАШИ ПАРТНЕРЫ</vt:lpstr>
      <vt:lpstr>Презентация PowerPoint</vt:lpstr>
      <vt:lpstr> ФОРМА ДЛЯ КОНТАКТА С ПРАВЛЕНИЕМ ОРГАНИЗАЦИИ НИЖНЯЯ ЧАСТЬ ГЛАВНОЙ СТРАНИЦЫ САЙТА ЯРОО «ЛИДЕРЫ СЕЛЬСКИХ ШКОЛ»   АДРЕС САЙТА: https://lss76.ru/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Ярославская региональная общественная организация  «Лидеры сельских школ»</dc:title>
  <dc:creator>Ольга</dc:creator>
  <cp:lastModifiedBy>pc</cp:lastModifiedBy>
  <cp:revision>56</cp:revision>
  <dcterms:created xsi:type="dcterms:W3CDTF">2019-06-10T03:59:46Z</dcterms:created>
  <dcterms:modified xsi:type="dcterms:W3CDTF">2019-08-23T08:02:30Z</dcterms:modified>
</cp:coreProperties>
</file>