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3C49-18D0-409A-AC43-5FEE90956FB4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C60-3471-4110-9A22-B75055CE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3C49-18D0-409A-AC43-5FEE90956FB4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C60-3471-4110-9A22-B75055CE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3C49-18D0-409A-AC43-5FEE90956FB4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C60-3471-4110-9A22-B75055CECDD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3C49-18D0-409A-AC43-5FEE90956FB4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C60-3471-4110-9A22-B75055CECDD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3C49-18D0-409A-AC43-5FEE90956FB4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C60-3471-4110-9A22-B75055CE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3C49-18D0-409A-AC43-5FEE90956FB4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C60-3471-4110-9A22-B75055CECD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3C49-18D0-409A-AC43-5FEE90956FB4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C60-3471-4110-9A22-B75055CE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3C49-18D0-409A-AC43-5FEE90956FB4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C60-3471-4110-9A22-B75055CE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3C49-18D0-409A-AC43-5FEE90956FB4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C60-3471-4110-9A22-B75055CEC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3C49-18D0-409A-AC43-5FEE90956FB4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C60-3471-4110-9A22-B75055CECDD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43C49-18D0-409A-AC43-5FEE90956FB4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41C60-3471-4110-9A22-B75055CECDD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D43C49-18D0-409A-AC43-5FEE90956FB4}" type="datetimeFigureOut">
              <a:rPr lang="ru-RU" smtClean="0"/>
              <a:t>19.04.2017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041C60-3471-4110-9A22-B75055CECDD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75493"/>
            <a:ext cx="8873021" cy="658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9" y="980728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Районное методическое объединение воспитателей малокомплектных детских садов</a:t>
            </a:r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91" y="1916832"/>
            <a:ext cx="4711557" cy="35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905" y="6165304"/>
            <a:ext cx="2519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Тутаев – 2017 г.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71166" y="5598818"/>
            <a:ext cx="4972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 smtClean="0">
                <a:solidFill>
                  <a:prstClr val="black"/>
                </a:solidFill>
              </a:rPr>
              <a:t>Руководитель РМО </a:t>
            </a:r>
          </a:p>
          <a:p>
            <a:pPr lvl="0" algn="ctr"/>
            <a:r>
              <a:rPr lang="ru-RU" sz="2000" b="1" i="1" dirty="0" smtClean="0">
                <a:solidFill>
                  <a:prstClr val="black"/>
                </a:solidFill>
              </a:rPr>
              <a:t> </a:t>
            </a:r>
            <a:r>
              <a:rPr lang="ru-RU" sz="2000" b="1" i="1" dirty="0">
                <a:solidFill>
                  <a:prstClr val="black"/>
                </a:solidFill>
              </a:rPr>
              <a:t>Казакова Елена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407839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4750"/>
            <a:ext cx="8698470" cy="654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929" y="692696"/>
            <a:ext cx="7520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Праздник «Урок семьи и семейных ценностей»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 (МОУ начальная школа-д/с №13 «Улыбка»)</a:t>
            </a: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1\Desktop\Новая папка (4)\Новая папка (2)\DCIM\101CANON\IMG_05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4"/>
          <a:stretch/>
        </p:blipFill>
        <p:spPr bwMode="auto">
          <a:xfrm>
            <a:off x="1501437" y="1787236"/>
            <a:ext cx="6139535" cy="39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203"/>
            <a:ext cx="8801012" cy="647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75949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Открытый просмотр занятия в старшей группе с участием учителя-логопеда «Посиделки в кафе»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(МДОУ д/с №2 «Октябрёнок»)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9219" name="Picture 3" descr="C:\Users\1\Desktop\Новая папка (4)\Новая папка (2)\IMG_05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4010916" cy="30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Desktop\Новая папка (4)\Новая папка (2)\IMG_05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7"/>
            <a:ext cx="4181310" cy="313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" y="70779"/>
            <a:ext cx="8874610" cy="659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836712"/>
            <a:ext cx="7200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Фольклорный праздник для детей старшего возраста и их родителей (МДОУ д/с №1 «Ленинец»)</a:t>
            </a:r>
          </a:p>
          <a:p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1\Desktop\Новая папка (4)\IMG_0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" y="1713396"/>
            <a:ext cx="4458118" cy="250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Новая папка (4)\IMG_02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54" y="3861048"/>
            <a:ext cx="4752528" cy="267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" y="124320"/>
            <a:ext cx="8802602" cy="6545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908720"/>
            <a:ext cx="788814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Физкультурно-познавательный досуг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 «С микробами я не дружу – я здоровьем дорожу»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 (МДОУ д/с №2 «Октябрёнок»)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1\Desktop\Новая папка (4)\DSC02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132856"/>
            <a:ext cx="5685995" cy="4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1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" y="188640"/>
            <a:ext cx="881863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908720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Физкультурное занятие в младшей группе по сюжету русской народной сказки «Колобок»</a:t>
            </a:r>
          </a:p>
          <a:p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6387" name="Picture 3" descr="C:\Users\1\Desktop\Фото с методобъединения\IMG_07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t="19279" r="21777"/>
          <a:stretch/>
        </p:blipFill>
        <p:spPr bwMode="auto">
          <a:xfrm>
            <a:off x="161886" y="1924383"/>
            <a:ext cx="4182949" cy="394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1\Desktop\Фото с методобъединения\IMG_073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37765" r="17327" b="19498"/>
          <a:stretch/>
        </p:blipFill>
        <p:spPr bwMode="auto">
          <a:xfrm>
            <a:off x="5013920" y="1924383"/>
            <a:ext cx="3487044" cy="403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8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" y="188640"/>
            <a:ext cx="881863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0444" y="1052736"/>
            <a:ext cx="816400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Интерактивные формы работы с педагогами: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1. Деловые игры «Интерактивные формы организации работы с родителями», «Внедрение </a:t>
            </a:r>
            <a:r>
              <a:rPr lang="ru-RU" sz="2000" b="1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sz="2000" b="1" dirty="0" smtClean="0">
                <a:solidFill>
                  <a:srgbClr val="002060"/>
                </a:solidFill>
              </a:rPr>
              <a:t> технологий в работу по физическому развитию детей»</a:t>
            </a:r>
          </a:p>
          <a:p>
            <a:endParaRPr lang="ru-RU" b="1" dirty="0"/>
          </a:p>
        </p:txBody>
      </p:sp>
      <p:pic>
        <p:nvPicPr>
          <p:cNvPr id="12291" name="Picture 3" descr="C:\Users\1\Desktop\Фото с методобъединения\IMG_20151023_103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"/>
          <a:stretch/>
        </p:blipFill>
        <p:spPr bwMode="auto">
          <a:xfrm>
            <a:off x="161886" y="2452254"/>
            <a:ext cx="4176464" cy="28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1\Desktop\Фото с методобъединения\PB090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45" y="3316678"/>
            <a:ext cx="4374232" cy="328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" y="188640"/>
            <a:ext cx="881863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1052736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Моделирование ситуаций «Диалог педагогов с родителями и родителей с детьми, как условие эффективного общения»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3. Турнир эрудитов «Стили семейного воспитания» и «В здоровом теле – здоровый дух»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4. Составление коллажа «Идеальный родитель с точки зрения педагога. Каков Он?» и «Идеальный педагог с точки зрения родителей. Каков Он?»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5. Мастер-классы «Приобщение детей к здоровому образу жизни и возрождение дворовых подвижных игр» и «Нестандартный материал для физического развития детей»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" y="70779"/>
            <a:ext cx="8874610" cy="659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980728"/>
            <a:ext cx="748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Новая форма интерактивной работы с педагогами «Педагогический салат» на тему: «Взаимодействие семьи и детского сада по вопросам укрепления физического и психологического здоровья детей»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4339" name="Picture 3" descr="C:\Users\1\Desktop\Фото с методобъединения\IMG_0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39246"/>
            <a:ext cx="3204356" cy="42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0101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90872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«Педагогический коктейль» на тему: «Здоровье»</a:t>
            </a: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1\Desktop\Новая папка (4)\DSC028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0" y="1416551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Новая папка (4)\DSC028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50" y="3284984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5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" y="117234"/>
            <a:ext cx="8826790" cy="655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92696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Конкурсы, проводимые в рамках нашего методического объединения: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Смотр-конкурс уголков экспериментирования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Смотр-конкурс «Огород на окне»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7411" name="Picture 3" descr="C:\Users\1\Desktop\Фото с методобъединения\IMG_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11" y="1988840"/>
            <a:ext cx="374463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1\Desktop\Фото с методобъединения\IMG_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790115" cy="284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1\Desktop\Фото с методобъединения\IMG_00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988840"/>
            <a:ext cx="326454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884"/>
            <a:ext cx="8964041" cy="666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224" y="908720"/>
            <a:ext cx="76561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Районное методическое объединение </a:t>
            </a:r>
          </a:p>
          <a:p>
            <a:pPr algn="ctr"/>
            <a:r>
              <a:rPr lang="ru-RU" sz="2400" b="1" dirty="0" smtClean="0"/>
              <a:t>охватывает 11 образовательных учреждений:</a:t>
            </a:r>
          </a:p>
          <a:p>
            <a:pPr algn="ctr"/>
            <a:endParaRPr lang="ru-RU" b="1" dirty="0" smtClean="0"/>
          </a:p>
          <a:p>
            <a:pPr marL="342900" indent="-342900">
              <a:buAutoNum type="arabicPeriod"/>
            </a:pPr>
            <a:r>
              <a:rPr lang="ru-RU" sz="2400" b="1" dirty="0" smtClean="0"/>
              <a:t>МДОУ д/с №1 «Ленинец»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МДОУ д/с №2 «Октябрёнок»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МДОУ д/с №7 «Берёзка»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МДОУ д/с №10 «Калинка»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Нач. школа-д/с №13 «Улыбка»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Нач. школа-д/с №16 «Солнышко»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Павловская ООШ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Савинская ООШ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Великосельская ООШ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Никольская ООШ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Першинская ООШ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5613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" y="188640"/>
            <a:ext cx="880260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Заочный смотр-конкурс «Использование нетрадиционных материалов в центре физического развития дошкольников»</a:t>
            </a:r>
          </a:p>
          <a:p>
            <a:endParaRPr lang="ru-RU" sz="2000" b="1" i="1" dirty="0">
              <a:solidFill>
                <a:srgbClr val="002060"/>
              </a:solidFill>
            </a:endParaRPr>
          </a:p>
        </p:txBody>
      </p:sp>
      <p:pic>
        <p:nvPicPr>
          <p:cNvPr id="18435" name="Picture 3" descr="C:\Users\1\Desktop\Новая папка (4)\IMG_07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140460" cy="31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1\Desktop\Новая папка (4)\IMG_0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87" y="3389542"/>
            <a:ext cx="4257285" cy="319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" y="70779"/>
            <a:ext cx="8874610" cy="659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2132856"/>
            <a:ext cx="3620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8632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" y="188640"/>
            <a:ext cx="8802602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836712"/>
            <a:ext cx="7190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Сведения об образовании педагогов:</a:t>
            </a:r>
          </a:p>
          <a:p>
            <a:pPr algn="ctr"/>
            <a:endParaRPr lang="ru-RU" sz="2000" b="1" i="1" dirty="0" smtClean="0">
              <a:solidFill>
                <a:srgbClr val="C00000"/>
              </a:solidFill>
            </a:endParaRP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051050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5076452"/>
            <a:ext cx="6626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Высшее образование  имеют 21 педагог (51,2%)</a:t>
            </a:r>
          </a:p>
          <a:p>
            <a:r>
              <a:rPr lang="ru-RU" b="1" dirty="0" smtClean="0"/>
              <a:t>Среднее-специальное – 18 педагогов (44%)</a:t>
            </a:r>
          </a:p>
          <a:p>
            <a:r>
              <a:rPr lang="ru-RU" b="1" dirty="0" smtClean="0"/>
              <a:t>Не имеют педагогического образования – 2 педагога (4,8%)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82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6" y="188640"/>
            <a:ext cx="881863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3068" y="188640"/>
            <a:ext cx="64453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Сведения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 квалификационной категории педагогов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029363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5157192"/>
            <a:ext cx="6880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Высшая квалификационная категория – 3 педагога (7,3%)</a:t>
            </a:r>
          </a:p>
          <a:p>
            <a:r>
              <a:rPr lang="ru-RU" b="1" dirty="0" smtClean="0"/>
              <a:t>Первая квалификационная категория – 22 педагога (53,7%)</a:t>
            </a:r>
          </a:p>
          <a:p>
            <a:pPr algn="ctr"/>
            <a:r>
              <a:rPr lang="ru-RU" b="1" dirty="0" smtClean="0"/>
              <a:t>Соответствие занимаемой должности – 16 педагогов (39%)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958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4" y="188640"/>
            <a:ext cx="887461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8203" y="908720"/>
            <a:ext cx="80502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Тема методического объединения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на 2016 – 2017 учебный год: 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«</a:t>
            </a:r>
            <a:r>
              <a:rPr lang="ru-RU" sz="3200" b="1" dirty="0" err="1">
                <a:solidFill>
                  <a:srgbClr val="002060"/>
                </a:solidFill>
              </a:rPr>
              <a:t>Здоровьесберегающие</a:t>
            </a:r>
            <a:r>
              <a:rPr lang="ru-RU" sz="3200" b="1" dirty="0">
                <a:solidFill>
                  <a:srgbClr val="002060"/>
                </a:solidFill>
              </a:rPr>
              <a:t> технологии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</a:t>
            </a:r>
            <a:r>
              <a:rPr lang="ru-RU" sz="3200" b="1" dirty="0">
                <a:solidFill>
                  <a:srgbClr val="002060"/>
                </a:solidFill>
              </a:rPr>
              <a:t>детском саду в соответствии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 </a:t>
            </a:r>
            <a:r>
              <a:rPr lang="ru-RU" sz="3200" b="1" dirty="0">
                <a:solidFill>
                  <a:srgbClr val="002060"/>
                </a:solidFill>
              </a:rPr>
              <a:t>ФГОС ДО» </a:t>
            </a:r>
          </a:p>
        </p:txBody>
      </p:sp>
    </p:spTree>
    <p:extLst>
      <p:ext uri="{BB962C8B-B14F-4D97-AF65-F5344CB8AC3E}">
        <p14:creationId xmlns:p14="http://schemas.microsoft.com/office/powerpoint/2010/main" val="23998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6408712"/>
          </a:xfrm>
        </p:spPr>
        <p:txBody>
          <a:bodyPr/>
          <a:lstStyle/>
          <a:p>
            <a:r>
              <a:rPr lang="ru-RU" dirty="0" smtClean="0"/>
              <a:t>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3256"/>
            <a:ext cx="8873020" cy="666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196752"/>
            <a:ext cx="79928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Цель</a:t>
            </a:r>
            <a:r>
              <a:rPr lang="ru-RU" sz="3200" b="1" dirty="0" smtClean="0"/>
              <a:t> </a:t>
            </a:r>
            <a:r>
              <a:rPr lang="ru-RU" sz="3200" b="1" dirty="0">
                <a:solidFill>
                  <a:srgbClr val="C00000"/>
                </a:solidFill>
              </a:rPr>
              <a:t>работы РМО: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/>
              <a:t> повышение профессионального уровня педагогов и их творческой активности;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/>
              <a:t>расширение компетентности в вопросах взаимодействия с семьями воспитанников;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b="1" dirty="0" smtClean="0"/>
              <a:t>внедрение интерактивных форм работы с педагогами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954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" y="97781"/>
            <a:ext cx="8856984" cy="666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692696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Предложить методическую и практическую помощь педагогам.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Накопить и обобщить опыт работы в разных возрастных группах.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Развивать педагогическое творчество по данным темам.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</a:rPr>
              <a:t>Расширить формы работы с педагогами.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62646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1961"/>
            <a:ext cx="8873020" cy="659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6710" y="836712"/>
            <a:ext cx="73676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Интересно прошли открытые просмотры мероприятий: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Детско-родительская научно-практическая конференция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«Всё об овощах» (МДОУ д/с №1 «Ленинец»)</a:t>
            </a:r>
          </a:p>
          <a:p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1\Desktop\Фото с методобъединения\IMG_20151023_0938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7"/>
          <a:stretch/>
        </p:blipFill>
        <p:spPr bwMode="auto">
          <a:xfrm>
            <a:off x="248729" y="2204864"/>
            <a:ext cx="4523595" cy="297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Desktop\Фото с методобъединения\IMG_20151023_0941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/>
          <a:stretch/>
        </p:blipFill>
        <p:spPr bwMode="auto">
          <a:xfrm>
            <a:off x="4845854" y="3493597"/>
            <a:ext cx="4134669" cy="295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2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70572"/>
            <a:ext cx="8770478" cy="65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1\Desktop\Фото с методобъединения\IMG_20151023_0947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3"/>
          <a:stretch/>
        </p:blipFill>
        <p:spPr bwMode="auto">
          <a:xfrm>
            <a:off x="346184" y="635586"/>
            <a:ext cx="441783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Фото с методобъединения\IMG_20151023_0950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1"/>
          <a:stretch/>
        </p:blipFill>
        <p:spPr bwMode="auto">
          <a:xfrm>
            <a:off x="3771832" y="3502675"/>
            <a:ext cx="5106150" cy="31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310</TotalTime>
  <Words>533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27</cp:revision>
  <dcterms:created xsi:type="dcterms:W3CDTF">2017-04-14T18:01:41Z</dcterms:created>
  <dcterms:modified xsi:type="dcterms:W3CDTF">2017-04-19T10:40:35Z</dcterms:modified>
</cp:coreProperties>
</file>