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58" r:id="rId6"/>
    <p:sldId id="259" r:id="rId7"/>
    <p:sldId id="260" r:id="rId8"/>
    <p:sldId id="269" r:id="rId9"/>
    <p:sldId id="270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9356508848964908E-2"/>
          <c:y val="0.1812265824729244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соответствие</c:v>
                </c:pt>
                <c:pt idx="3">
                  <c:v>молодые специалисты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19409622547937"/>
          <c:y val="0.18297477405435231"/>
          <c:w val="0.39780590377452063"/>
          <c:h val="0.759718789617958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2.2515782692720575E-3"/>
          <c:y val="4.019681819509487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педагогических работников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14734807816195"/>
          <c:y val="5.050347124964346E-2"/>
          <c:w val="0.37835258750268413"/>
          <c:h val="0.25396362538823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32117-3390-4B2B-8775-8D8269C15B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2D85A-F42F-4110-8EEA-A6036F815D2E}">
      <dgm:prSet phldrT="[Текст]" custT="1"/>
      <dgm:spPr/>
      <dgm:t>
        <a:bodyPr/>
        <a:lstStyle/>
        <a:p>
          <a:r>
            <a:rPr lang="ru-RU" sz="1400" dirty="0" smtClean="0"/>
            <a:t>МОУ Емишевская ОШ</a:t>
          </a:r>
        </a:p>
        <a:p>
          <a:r>
            <a:rPr lang="ru-RU" sz="1400" b="1" dirty="0" smtClean="0"/>
            <a:t>104 человек</a:t>
          </a:r>
          <a:endParaRPr lang="ru-RU" sz="1400" b="1" dirty="0"/>
        </a:p>
      </dgm:t>
    </dgm:pt>
    <dgm:pt modelId="{359F7A55-0EA2-41E2-8134-9A352B798325}" type="parTrans" cxnId="{5FE3CFC4-E7DF-47E9-81AB-591919A33574}">
      <dgm:prSet/>
      <dgm:spPr/>
      <dgm:t>
        <a:bodyPr/>
        <a:lstStyle/>
        <a:p>
          <a:endParaRPr lang="ru-RU"/>
        </a:p>
      </dgm:t>
    </dgm:pt>
    <dgm:pt modelId="{D3900C44-34F4-4489-9D94-129FD0042737}" type="sibTrans" cxnId="{5FE3CFC4-E7DF-47E9-81AB-591919A33574}">
      <dgm:prSet/>
      <dgm:spPr/>
      <dgm:t>
        <a:bodyPr/>
        <a:lstStyle/>
        <a:p>
          <a:endParaRPr lang="ru-RU"/>
        </a:p>
      </dgm:t>
    </dgm:pt>
    <dgm:pt modelId="{3B0148C0-3210-4700-92A6-398074AD7EAD}">
      <dgm:prSet phldrT="[Текст]" custT="1"/>
      <dgm:spPr/>
      <dgm:t>
        <a:bodyPr/>
        <a:lstStyle/>
        <a:p>
          <a:r>
            <a:rPr lang="ru-RU" sz="1400" dirty="0" smtClean="0"/>
            <a:t>Общеобразовательные классы</a:t>
          </a:r>
        </a:p>
        <a:p>
          <a:r>
            <a:rPr lang="ru-RU" sz="1400" b="1" dirty="0" smtClean="0"/>
            <a:t>44 человек</a:t>
          </a:r>
          <a:endParaRPr lang="ru-RU" sz="1400" b="1" dirty="0"/>
        </a:p>
      </dgm:t>
    </dgm:pt>
    <dgm:pt modelId="{5343F313-FC22-4AFE-9A71-3F80DDEF04B4}" type="parTrans" cxnId="{E0CE9551-AB12-4763-ACAE-749444D11114}">
      <dgm:prSet/>
      <dgm:spPr/>
      <dgm:t>
        <a:bodyPr/>
        <a:lstStyle/>
        <a:p>
          <a:endParaRPr lang="ru-RU"/>
        </a:p>
      </dgm:t>
    </dgm:pt>
    <dgm:pt modelId="{308A34EA-4CBA-4C8D-9EEB-71D90DA8A2FA}" type="sibTrans" cxnId="{E0CE9551-AB12-4763-ACAE-749444D11114}">
      <dgm:prSet/>
      <dgm:spPr/>
      <dgm:t>
        <a:bodyPr/>
        <a:lstStyle/>
        <a:p>
          <a:endParaRPr lang="ru-RU"/>
        </a:p>
      </dgm:t>
    </dgm:pt>
    <dgm:pt modelId="{27D31B27-B7B6-44CB-AB30-258DA4BC4D66}">
      <dgm:prSet phldrT="[Текст]" custT="1"/>
      <dgm:spPr/>
      <dgm:t>
        <a:bodyPr/>
        <a:lstStyle/>
        <a:p>
          <a:r>
            <a:rPr lang="ru-RU" sz="1600" dirty="0" smtClean="0"/>
            <a:t>1а-4а классы</a:t>
          </a:r>
        </a:p>
        <a:p>
          <a:r>
            <a:rPr lang="ru-RU" sz="1600" dirty="0" smtClean="0"/>
            <a:t>20 человек</a:t>
          </a:r>
          <a:endParaRPr lang="ru-RU" sz="1600" dirty="0"/>
        </a:p>
      </dgm:t>
    </dgm:pt>
    <dgm:pt modelId="{ADC04F4B-E485-401A-91B0-6A2D5D32DBAC}" type="parTrans" cxnId="{64FEA153-D0F0-41D5-8F7E-4EF01D21CB0E}">
      <dgm:prSet/>
      <dgm:spPr/>
      <dgm:t>
        <a:bodyPr/>
        <a:lstStyle/>
        <a:p>
          <a:endParaRPr lang="ru-RU"/>
        </a:p>
      </dgm:t>
    </dgm:pt>
    <dgm:pt modelId="{C78F7B28-EE40-4B3B-AB4D-A7459AD4E453}" type="sibTrans" cxnId="{64FEA153-D0F0-41D5-8F7E-4EF01D21CB0E}">
      <dgm:prSet/>
      <dgm:spPr/>
      <dgm:t>
        <a:bodyPr/>
        <a:lstStyle/>
        <a:p>
          <a:endParaRPr lang="ru-RU"/>
        </a:p>
      </dgm:t>
    </dgm:pt>
    <dgm:pt modelId="{053E6949-513F-4408-BED7-969274B71BDD}">
      <dgm:prSet phldrT="[Текст]" custT="1"/>
      <dgm:spPr/>
      <dgm:t>
        <a:bodyPr/>
        <a:lstStyle/>
        <a:p>
          <a:r>
            <a:rPr lang="ru-RU" sz="1600" b="1" dirty="0" smtClean="0"/>
            <a:t>5а-8а классы</a:t>
          </a:r>
        </a:p>
        <a:p>
          <a:r>
            <a:rPr lang="ru-RU" sz="1600" b="1" dirty="0" smtClean="0"/>
            <a:t>24 человека</a:t>
          </a:r>
          <a:endParaRPr lang="ru-RU" sz="1600" b="1" dirty="0"/>
        </a:p>
      </dgm:t>
    </dgm:pt>
    <dgm:pt modelId="{FFD37736-6CEC-4582-9659-346B6211518D}" type="parTrans" cxnId="{769CFFEF-9F95-4793-A237-80A8AA4901DD}">
      <dgm:prSet/>
      <dgm:spPr/>
      <dgm:t>
        <a:bodyPr/>
        <a:lstStyle/>
        <a:p>
          <a:endParaRPr lang="ru-RU"/>
        </a:p>
      </dgm:t>
    </dgm:pt>
    <dgm:pt modelId="{103B9A30-787F-4A58-ADCD-FF6A04D930C2}" type="sibTrans" cxnId="{769CFFEF-9F95-4793-A237-80A8AA4901DD}">
      <dgm:prSet/>
      <dgm:spPr/>
      <dgm:t>
        <a:bodyPr/>
        <a:lstStyle/>
        <a:p>
          <a:endParaRPr lang="ru-RU"/>
        </a:p>
      </dgm:t>
    </dgm:pt>
    <dgm:pt modelId="{C9D0B619-B117-465F-8ECB-BBAB28BE599E}">
      <dgm:prSet phldrT="[Текст]" custT="1"/>
      <dgm:spPr/>
      <dgm:t>
        <a:bodyPr/>
        <a:lstStyle/>
        <a:p>
          <a:r>
            <a:rPr lang="ru-RU" sz="1400" dirty="0" smtClean="0"/>
            <a:t>Классы, обучающиеся по адаптированной программе</a:t>
          </a:r>
        </a:p>
        <a:p>
          <a:r>
            <a:rPr lang="ru-RU" sz="1400" b="1" dirty="0" smtClean="0"/>
            <a:t>60 человек</a:t>
          </a:r>
          <a:endParaRPr lang="ru-RU" sz="1400" b="1" dirty="0"/>
        </a:p>
      </dgm:t>
    </dgm:pt>
    <dgm:pt modelId="{7153F003-6454-4EA9-A823-6F216F5847EB}" type="parTrans" cxnId="{6ECBC45F-68C7-4BBE-8EF2-ED5E69D90804}">
      <dgm:prSet/>
      <dgm:spPr/>
      <dgm:t>
        <a:bodyPr/>
        <a:lstStyle/>
        <a:p>
          <a:endParaRPr lang="ru-RU"/>
        </a:p>
      </dgm:t>
    </dgm:pt>
    <dgm:pt modelId="{E1F6DE94-6B15-4B6B-BE7F-2A52496CA603}" type="sibTrans" cxnId="{6ECBC45F-68C7-4BBE-8EF2-ED5E69D90804}">
      <dgm:prSet/>
      <dgm:spPr/>
      <dgm:t>
        <a:bodyPr/>
        <a:lstStyle/>
        <a:p>
          <a:endParaRPr lang="ru-RU"/>
        </a:p>
      </dgm:t>
    </dgm:pt>
    <dgm:pt modelId="{B1E4A608-B84B-48F6-9A9B-A709492696AF}">
      <dgm:prSet phldrT="[Текст]" custT="1"/>
      <dgm:spPr/>
      <dgm:t>
        <a:bodyPr/>
        <a:lstStyle/>
        <a:p>
          <a:r>
            <a:rPr lang="ru-RU" sz="1600" dirty="0" smtClean="0"/>
            <a:t>1б-4б классы</a:t>
          </a:r>
        </a:p>
        <a:p>
          <a:r>
            <a:rPr lang="ru-RU" sz="1600" dirty="0" smtClean="0"/>
            <a:t>17 человек</a:t>
          </a:r>
          <a:endParaRPr lang="ru-RU" sz="1600" dirty="0"/>
        </a:p>
      </dgm:t>
    </dgm:pt>
    <dgm:pt modelId="{490898FA-3FE8-468E-B5F3-F5DAF7091ACD}" type="parTrans" cxnId="{3819B3C8-D02F-4A37-8905-BC8A9E73330B}">
      <dgm:prSet/>
      <dgm:spPr/>
      <dgm:t>
        <a:bodyPr/>
        <a:lstStyle/>
        <a:p>
          <a:endParaRPr lang="ru-RU"/>
        </a:p>
      </dgm:t>
    </dgm:pt>
    <dgm:pt modelId="{C98D890C-94D3-487A-9888-8F289E4D22FD}" type="sibTrans" cxnId="{3819B3C8-D02F-4A37-8905-BC8A9E73330B}">
      <dgm:prSet/>
      <dgm:spPr/>
      <dgm:t>
        <a:bodyPr/>
        <a:lstStyle/>
        <a:p>
          <a:endParaRPr lang="ru-RU"/>
        </a:p>
      </dgm:t>
    </dgm:pt>
    <dgm:pt modelId="{C76BAB4A-859C-49ED-A761-55C0497679F2}">
      <dgm:prSet custT="1"/>
      <dgm:spPr/>
      <dgm:t>
        <a:bodyPr/>
        <a:lstStyle/>
        <a:p>
          <a:r>
            <a:rPr lang="ru-RU" sz="1600" dirty="0" smtClean="0"/>
            <a:t>5б-9б классы</a:t>
          </a:r>
        </a:p>
        <a:p>
          <a:r>
            <a:rPr lang="ru-RU" sz="1600" dirty="0" smtClean="0"/>
            <a:t>43 человека</a:t>
          </a:r>
          <a:endParaRPr lang="ru-RU" sz="1600" dirty="0"/>
        </a:p>
      </dgm:t>
    </dgm:pt>
    <dgm:pt modelId="{E46A4E48-A26C-4947-BD8D-DFC65B48FC67}" type="parTrans" cxnId="{609A8C08-E2D0-4790-AA70-30AEF2D2E727}">
      <dgm:prSet/>
      <dgm:spPr/>
      <dgm:t>
        <a:bodyPr/>
        <a:lstStyle/>
        <a:p>
          <a:endParaRPr lang="ru-RU"/>
        </a:p>
      </dgm:t>
    </dgm:pt>
    <dgm:pt modelId="{7AF68BF9-86B4-42EC-B158-C4380A58A542}" type="sibTrans" cxnId="{609A8C08-E2D0-4790-AA70-30AEF2D2E727}">
      <dgm:prSet/>
      <dgm:spPr/>
      <dgm:t>
        <a:bodyPr/>
        <a:lstStyle/>
        <a:p>
          <a:endParaRPr lang="ru-RU"/>
        </a:p>
      </dgm:t>
    </dgm:pt>
    <dgm:pt modelId="{746CDE20-7F7A-473A-ADE7-72BEDA630F75}" type="pres">
      <dgm:prSet presAssocID="{DA132117-3390-4B2B-8775-8D8269C15B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43479A-23D9-4E1F-ABEE-1325ED81E282}" type="pres">
      <dgm:prSet presAssocID="{A1C2D85A-F42F-4110-8EEA-A6036F815D2E}" presName="hierRoot1" presStyleCnt="0"/>
      <dgm:spPr/>
    </dgm:pt>
    <dgm:pt modelId="{2F830FED-93BB-49BB-AB78-2D1BDD0196A6}" type="pres">
      <dgm:prSet presAssocID="{A1C2D85A-F42F-4110-8EEA-A6036F815D2E}" presName="composite" presStyleCnt="0"/>
      <dgm:spPr/>
    </dgm:pt>
    <dgm:pt modelId="{CC9AE259-C119-46D4-ACF5-4760D7CF762B}" type="pres">
      <dgm:prSet presAssocID="{A1C2D85A-F42F-4110-8EEA-A6036F815D2E}" presName="background" presStyleLbl="node0" presStyleIdx="0" presStyleCnt="1"/>
      <dgm:spPr/>
    </dgm:pt>
    <dgm:pt modelId="{1503E24C-DDCE-4389-86A5-F7F9E4E64310}" type="pres">
      <dgm:prSet presAssocID="{A1C2D85A-F42F-4110-8EEA-A6036F815D2E}" presName="text" presStyleLbl="fgAcc0" presStyleIdx="0" presStyleCnt="1" custAng="0" custScaleX="123640" custScaleY="120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103C4-369F-4805-AFF5-4CB176063C0A}" type="pres">
      <dgm:prSet presAssocID="{A1C2D85A-F42F-4110-8EEA-A6036F815D2E}" presName="hierChild2" presStyleCnt="0"/>
      <dgm:spPr/>
    </dgm:pt>
    <dgm:pt modelId="{8F15AB9A-F43C-4897-8562-3814EA42A666}" type="pres">
      <dgm:prSet presAssocID="{5343F313-FC22-4AFE-9A71-3F80DDEF04B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D2ABD84-612A-4ED3-944E-5E651EAE92B5}" type="pres">
      <dgm:prSet presAssocID="{3B0148C0-3210-4700-92A6-398074AD7EAD}" presName="hierRoot2" presStyleCnt="0"/>
      <dgm:spPr/>
    </dgm:pt>
    <dgm:pt modelId="{F3E4549D-62EB-425C-958F-8D80BFC13A9C}" type="pres">
      <dgm:prSet presAssocID="{3B0148C0-3210-4700-92A6-398074AD7EAD}" presName="composite2" presStyleCnt="0"/>
      <dgm:spPr/>
    </dgm:pt>
    <dgm:pt modelId="{BF7B832F-BAD6-4E5F-A98D-B88DD7DFD6DC}" type="pres">
      <dgm:prSet presAssocID="{3B0148C0-3210-4700-92A6-398074AD7EAD}" presName="background2" presStyleLbl="node2" presStyleIdx="0" presStyleCnt="2"/>
      <dgm:spPr/>
    </dgm:pt>
    <dgm:pt modelId="{ECDD400C-8496-421F-A77F-9AE38DAE830C}" type="pres">
      <dgm:prSet presAssocID="{3B0148C0-3210-4700-92A6-398074AD7EAD}" presName="text2" presStyleLbl="fgAcc2" presStyleIdx="0" presStyleCnt="2" custScaleX="122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C099E-499B-482C-BC04-9C7D90E31C8C}" type="pres">
      <dgm:prSet presAssocID="{3B0148C0-3210-4700-92A6-398074AD7EAD}" presName="hierChild3" presStyleCnt="0"/>
      <dgm:spPr/>
    </dgm:pt>
    <dgm:pt modelId="{63A3BF29-6DE3-449C-BC20-296C56755357}" type="pres">
      <dgm:prSet presAssocID="{ADC04F4B-E485-401A-91B0-6A2D5D32DBA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6B397C7-2D74-460E-918F-4BB693DE30EA}" type="pres">
      <dgm:prSet presAssocID="{27D31B27-B7B6-44CB-AB30-258DA4BC4D66}" presName="hierRoot3" presStyleCnt="0"/>
      <dgm:spPr/>
    </dgm:pt>
    <dgm:pt modelId="{7EC2D900-AAF0-48EA-9F4E-38ED35F4EAD1}" type="pres">
      <dgm:prSet presAssocID="{27D31B27-B7B6-44CB-AB30-258DA4BC4D66}" presName="composite3" presStyleCnt="0"/>
      <dgm:spPr/>
    </dgm:pt>
    <dgm:pt modelId="{B8285B0A-8B1B-452F-9BED-4C4110611D37}" type="pres">
      <dgm:prSet presAssocID="{27D31B27-B7B6-44CB-AB30-258DA4BC4D66}" presName="background3" presStyleLbl="node3" presStyleIdx="0" presStyleCnt="4"/>
      <dgm:spPr/>
    </dgm:pt>
    <dgm:pt modelId="{EF15B29E-F8A9-4806-8FF4-3D8041068976}" type="pres">
      <dgm:prSet presAssocID="{27D31B27-B7B6-44CB-AB30-258DA4BC4D6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04F90-1088-4662-A8A6-1B0B7FF7486A}" type="pres">
      <dgm:prSet presAssocID="{27D31B27-B7B6-44CB-AB30-258DA4BC4D66}" presName="hierChild4" presStyleCnt="0"/>
      <dgm:spPr/>
    </dgm:pt>
    <dgm:pt modelId="{7DE90075-A211-4C1D-9AC6-39017F91F30F}" type="pres">
      <dgm:prSet presAssocID="{FFD37736-6CEC-4582-9659-346B6211518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53AE8C38-3BFD-4C04-9DAA-12EE370BFD31}" type="pres">
      <dgm:prSet presAssocID="{053E6949-513F-4408-BED7-969274B71BDD}" presName="hierRoot3" presStyleCnt="0"/>
      <dgm:spPr/>
    </dgm:pt>
    <dgm:pt modelId="{5FB5A75A-2ED0-4139-A15F-6972FE973BB4}" type="pres">
      <dgm:prSet presAssocID="{053E6949-513F-4408-BED7-969274B71BDD}" presName="composite3" presStyleCnt="0"/>
      <dgm:spPr/>
    </dgm:pt>
    <dgm:pt modelId="{11A2180B-17B4-4D1C-B190-817289590D28}" type="pres">
      <dgm:prSet presAssocID="{053E6949-513F-4408-BED7-969274B71BDD}" presName="background3" presStyleLbl="node3" presStyleIdx="1" presStyleCnt="4"/>
      <dgm:spPr/>
    </dgm:pt>
    <dgm:pt modelId="{8D71FE9B-1318-42C2-AC5B-5B3B5E9C0A1F}" type="pres">
      <dgm:prSet presAssocID="{053E6949-513F-4408-BED7-969274B71BD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B186F-0A72-494E-B011-FF4A5271DE22}" type="pres">
      <dgm:prSet presAssocID="{053E6949-513F-4408-BED7-969274B71BDD}" presName="hierChild4" presStyleCnt="0"/>
      <dgm:spPr/>
    </dgm:pt>
    <dgm:pt modelId="{B2FD166E-C08B-4466-8AF7-C092752117CD}" type="pres">
      <dgm:prSet presAssocID="{7153F003-6454-4EA9-A823-6F216F5847E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6C4E20A-1A2F-4F6B-924E-FD9AA56FD42F}" type="pres">
      <dgm:prSet presAssocID="{C9D0B619-B117-465F-8ECB-BBAB28BE599E}" presName="hierRoot2" presStyleCnt="0"/>
      <dgm:spPr/>
    </dgm:pt>
    <dgm:pt modelId="{50C5DBE1-4E2C-4036-B44E-714CB38343F0}" type="pres">
      <dgm:prSet presAssocID="{C9D0B619-B117-465F-8ECB-BBAB28BE599E}" presName="composite2" presStyleCnt="0"/>
      <dgm:spPr/>
    </dgm:pt>
    <dgm:pt modelId="{93FCEB61-885F-440F-846D-86EA478201A2}" type="pres">
      <dgm:prSet presAssocID="{C9D0B619-B117-465F-8ECB-BBAB28BE599E}" presName="background2" presStyleLbl="node2" presStyleIdx="1" presStyleCnt="2"/>
      <dgm:spPr/>
    </dgm:pt>
    <dgm:pt modelId="{71FA57BF-553C-4009-B498-C0834DA64916}" type="pres">
      <dgm:prSet presAssocID="{C9D0B619-B117-465F-8ECB-BBAB28BE599E}" presName="text2" presStyleLbl="fgAcc2" presStyleIdx="1" presStyleCnt="2" custScaleX="143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8099D2-4A34-4A64-A281-990489C27831}" type="pres">
      <dgm:prSet presAssocID="{C9D0B619-B117-465F-8ECB-BBAB28BE599E}" presName="hierChild3" presStyleCnt="0"/>
      <dgm:spPr/>
    </dgm:pt>
    <dgm:pt modelId="{436C7C7D-1F8A-48F7-B130-A478BA8EA15E}" type="pres">
      <dgm:prSet presAssocID="{490898FA-3FE8-468E-B5F3-F5DAF7091AC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32801B2-B515-406D-B21E-CE39861F2244}" type="pres">
      <dgm:prSet presAssocID="{B1E4A608-B84B-48F6-9A9B-A709492696AF}" presName="hierRoot3" presStyleCnt="0"/>
      <dgm:spPr/>
    </dgm:pt>
    <dgm:pt modelId="{7343B152-9C3B-4008-8088-32A290C18F8E}" type="pres">
      <dgm:prSet presAssocID="{B1E4A608-B84B-48F6-9A9B-A709492696AF}" presName="composite3" presStyleCnt="0"/>
      <dgm:spPr/>
    </dgm:pt>
    <dgm:pt modelId="{3D320F3B-BDFE-4A40-A4CA-A8CB52559E3D}" type="pres">
      <dgm:prSet presAssocID="{B1E4A608-B84B-48F6-9A9B-A709492696AF}" presName="background3" presStyleLbl="node3" presStyleIdx="2" presStyleCnt="4"/>
      <dgm:spPr/>
    </dgm:pt>
    <dgm:pt modelId="{AD8CE162-B4DB-4407-9649-1D511861646D}" type="pres">
      <dgm:prSet presAssocID="{B1E4A608-B84B-48F6-9A9B-A709492696A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FBA36-776E-4AC5-B2F9-217037F5FA5E}" type="pres">
      <dgm:prSet presAssocID="{B1E4A608-B84B-48F6-9A9B-A709492696AF}" presName="hierChild4" presStyleCnt="0"/>
      <dgm:spPr/>
    </dgm:pt>
    <dgm:pt modelId="{AFF6B61D-4575-4C3F-9CCE-A541C2924450}" type="pres">
      <dgm:prSet presAssocID="{E46A4E48-A26C-4947-BD8D-DFC65B48FC67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14E1D5B-FCDA-4B16-A01D-C462FA14A680}" type="pres">
      <dgm:prSet presAssocID="{C76BAB4A-859C-49ED-A761-55C0497679F2}" presName="hierRoot3" presStyleCnt="0"/>
      <dgm:spPr/>
    </dgm:pt>
    <dgm:pt modelId="{6AEF36BB-06AA-4FF1-BE2B-BBDDCE228184}" type="pres">
      <dgm:prSet presAssocID="{C76BAB4A-859C-49ED-A761-55C0497679F2}" presName="composite3" presStyleCnt="0"/>
      <dgm:spPr/>
    </dgm:pt>
    <dgm:pt modelId="{B4978F17-B4A2-4027-80AC-5607441748B6}" type="pres">
      <dgm:prSet presAssocID="{C76BAB4A-859C-49ED-A761-55C0497679F2}" presName="background3" presStyleLbl="node3" presStyleIdx="3" presStyleCnt="4"/>
      <dgm:spPr/>
    </dgm:pt>
    <dgm:pt modelId="{84493427-3B75-4F21-B439-8E8DBD1811F9}" type="pres">
      <dgm:prSet presAssocID="{C76BAB4A-859C-49ED-A761-55C0497679F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02206A-FCFE-4673-9978-DEC067EDC896}" type="pres">
      <dgm:prSet presAssocID="{C76BAB4A-859C-49ED-A761-55C0497679F2}" presName="hierChild4" presStyleCnt="0"/>
      <dgm:spPr/>
    </dgm:pt>
  </dgm:ptLst>
  <dgm:cxnLst>
    <dgm:cxn modelId="{3819B3C8-D02F-4A37-8905-BC8A9E73330B}" srcId="{C9D0B619-B117-465F-8ECB-BBAB28BE599E}" destId="{B1E4A608-B84B-48F6-9A9B-A709492696AF}" srcOrd="0" destOrd="0" parTransId="{490898FA-3FE8-468E-B5F3-F5DAF7091ACD}" sibTransId="{C98D890C-94D3-487A-9888-8F289E4D22FD}"/>
    <dgm:cxn modelId="{E0CE9551-AB12-4763-ACAE-749444D11114}" srcId="{A1C2D85A-F42F-4110-8EEA-A6036F815D2E}" destId="{3B0148C0-3210-4700-92A6-398074AD7EAD}" srcOrd="0" destOrd="0" parTransId="{5343F313-FC22-4AFE-9A71-3F80DDEF04B4}" sibTransId="{308A34EA-4CBA-4C8D-9EEB-71D90DA8A2FA}"/>
    <dgm:cxn modelId="{D630C616-1C1C-4F03-8CF6-92A2596B42E4}" type="presOf" srcId="{C76BAB4A-859C-49ED-A761-55C0497679F2}" destId="{84493427-3B75-4F21-B439-8E8DBD1811F9}" srcOrd="0" destOrd="0" presId="urn:microsoft.com/office/officeart/2005/8/layout/hierarchy1"/>
    <dgm:cxn modelId="{22A4D371-1FDB-4A8C-AD51-8B3632E72C21}" type="presOf" srcId="{7153F003-6454-4EA9-A823-6F216F5847EB}" destId="{B2FD166E-C08B-4466-8AF7-C092752117CD}" srcOrd="0" destOrd="0" presId="urn:microsoft.com/office/officeart/2005/8/layout/hierarchy1"/>
    <dgm:cxn modelId="{64FEA153-D0F0-41D5-8F7E-4EF01D21CB0E}" srcId="{3B0148C0-3210-4700-92A6-398074AD7EAD}" destId="{27D31B27-B7B6-44CB-AB30-258DA4BC4D66}" srcOrd="0" destOrd="0" parTransId="{ADC04F4B-E485-401A-91B0-6A2D5D32DBAC}" sibTransId="{C78F7B28-EE40-4B3B-AB4D-A7459AD4E453}"/>
    <dgm:cxn modelId="{BCCED8E0-D965-4EB6-B2B2-9851A781311D}" type="presOf" srcId="{490898FA-3FE8-468E-B5F3-F5DAF7091ACD}" destId="{436C7C7D-1F8A-48F7-B130-A478BA8EA15E}" srcOrd="0" destOrd="0" presId="urn:microsoft.com/office/officeart/2005/8/layout/hierarchy1"/>
    <dgm:cxn modelId="{7675A165-6F5A-4AB3-9D30-0178563A863D}" type="presOf" srcId="{053E6949-513F-4408-BED7-969274B71BDD}" destId="{8D71FE9B-1318-42C2-AC5B-5B3B5E9C0A1F}" srcOrd="0" destOrd="0" presId="urn:microsoft.com/office/officeart/2005/8/layout/hierarchy1"/>
    <dgm:cxn modelId="{422AE9B0-D583-4382-940D-2D950EB9245E}" type="presOf" srcId="{27D31B27-B7B6-44CB-AB30-258DA4BC4D66}" destId="{EF15B29E-F8A9-4806-8FF4-3D8041068976}" srcOrd="0" destOrd="0" presId="urn:microsoft.com/office/officeart/2005/8/layout/hierarchy1"/>
    <dgm:cxn modelId="{B07CF1EE-1231-4ABF-932F-24ECC82D22E8}" type="presOf" srcId="{ADC04F4B-E485-401A-91B0-6A2D5D32DBAC}" destId="{63A3BF29-6DE3-449C-BC20-296C56755357}" srcOrd="0" destOrd="0" presId="urn:microsoft.com/office/officeart/2005/8/layout/hierarchy1"/>
    <dgm:cxn modelId="{5FE3CFC4-E7DF-47E9-81AB-591919A33574}" srcId="{DA132117-3390-4B2B-8775-8D8269C15BF1}" destId="{A1C2D85A-F42F-4110-8EEA-A6036F815D2E}" srcOrd="0" destOrd="0" parTransId="{359F7A55-0EA2-41E2-8134-9A352B798325}" sibTransId="{D3900C44-34F4-4489-9D94-129FD0042737}"/>
    <dgm:cxn modelId="{AC6B616F-7025-4579-9631-4E9094B7743C}" type="presOf" srcId="{A1C2D85A-F42F-4110-8EEA-A6036F815D2E}" destId="{1503E24C-DDCE-4389-86A5-F7F9E4E64310}" srcOrd="0" destOrd="0" presId="urn:microsoft.com/office/officeart/2005/8/layout/hierarchy1"/>
    <dgm:cxn modelId="{7F7345D1-B206-4ACF-8DC6-DFA02FD47A36}" type="presOf" srcId="{3B0148C0-3210-4700-92A6-398074AD7EAD}" destId="{ECDD400C-8496-421F-A77F-9AE38DAE830C}" srcOrd="0" destOrd="0" presId="urn:microsoft.com/office/officeart/2005/8/layout/hierarchy1"/>
    <dgm:cxn modelId="{6ECBC45F-68C7-4BBE-8EF2-ED5E69D90804}" srcId="{A1C2D85A-F42F-4110-8EEA-A6036F815D2E}" destId="{C9D0B619-B117-465F-8ECB-BBAB28BE599E}" srcOrd="1" destOrd="0" parTransId="{7153F003-6454-4EA9-A823-6F216F5847EB}" sibTransId="{E1F6DE94-6B15-4B6B-BE7F-2A52496CA603}"/>
    <dgm:cxn modelId="{1366F948-EE53-4AB2-96A2-6FD5A947AEBE}" type="presOf" srcId="{B1E4A608-B84B-48F6-9A9B-A709492696AF}" destId="{AD8CE162-B4DB-4407-9649-1D511861646D}" srcOrd="0" destOrd="0" presId="urn:microsoft.com/office/officeart/2005/8/layout/hierarchy1"/>
    <dgm:cxn modelId="{87D8E761-9E43-46A6-BBEF-48641DEBFE07}" type="presOf" srcId="{5343F313-FC22-4AFE-9A71-3F80DDEF04B4}" destId="{8F15AB9A-F43C-4897-8562-3814EA42A666}" srcOrd="0" destOrd="0" presId="urn:microsoft.com/office/officeart/2005/8/layout/hierarchy1"/>
    <dgm:cxn modelId="{CF46CE40-DE73-4C28-AC1D-1ACED4DD1609}" type="presOf" srcId="{E46A4E48-A26C-4947-BD8D-DFC65B48FC67}" destId="{AFF6B61D-4575-4C3F-9CCE-A541C2924450}" srcOrd="0" destOrd="0" presId="urn:microsoft.com/office/officeart/2005/8/layout/hierarchy1"/>
    <dgm:cxn modelId="{769CFFEF-9F95-4793-A237-80A8AA4901DD}" srcId="{3B0148C0-3210-4700-92A6-398074AD7EAD}" destId="{053E6949-513F-4408-BED7-969274B71BDD}" srcOrd="1" destOrd="0" parTransId="{FFD37736-6CEC-4582-9659-346B6211518D}" sibTransId="{103B9A30-787F-4A58-ADCD-FF6A04D930C2}"/>
    <dgm:cxn modelId="{609A8C08-E2D0-4790-AA70-30AEF2D2E727}" srcId="{C9D0B619-B117-465F-8ECB-BBAB28BE599E}" destId="{C76BAB4A-859C-49ED-A761-55C0497679F2}" srcOrd="1" destOrd="0" parTransId="{E46A4E48-A26C-4947-BD8D-DFC65B48FC67}" sibTransId="{7AF68BF9-86B4-42EC-B158-C4380A58A542}"/>
    <dgm:cxn modelId="{9466703C-F1FD-4412-8DE3-36259A7CF0E7}" type="presOf" srcId="{FFD37736-6CEC-4582-9659-346B6211518D}" destId="{7DE90075-A211-4C1D-9AC6-39017F91F30F}" srcOrd="0" destOrd="0" presId="urn:microsoft.com/office/officeart/2005/8/layout/hierarchy1"/>
    <dgm:cxn modelId="{B8E63C25-BBD7-481B-AA8D-E0823889DFCC}" type="presOf" srcId="{C9D0B619-B117-465F-8ECB-BBAB28BE599E}" destId="{71FA57BF-553C-4009-B498-C0834DA64916}" srcOrd="0" destOrd="0" presId="urn:microsoft.com/office/officeart/2005/8/layout/hierarchy1"/>
    <dgm:cxn modelId="{46139ABD-134D-4803-B9C4-BE679B6CC14B}" type="presOf" srcId="{DA132117-3390-4B2B-8775-8D8269C15BF1}" destId="{746CDE20-7F7A-473A-ADE7-72BEDA630F75}" srcOrd="0" destOrd="0" presId="urn:microsoft.com/office/officeart/2005/8/layout/hierarchy1"/>
    <dgm:cxn modelId="{98A0B1FB-071C-462D-98D6-4F50E543C09C}" type="presParOf" srcId="{746CDE20-7F7A-473A-ADE7-72BEDA630F75}" destId="{F643479A-23D9-4E1F-ABEE-1325ED81E282}" srcOrd="0" destOrd="0" presId="urn:microsoft.com/office/officeart/2005/8/layout/hierarchy1"/>
    <dgm:cxn modelId="{C8CC54BD-8B02-4BF1-B692-E067D2094A0C}" type="presParOf" srcId="{F643479A-23D9-4E1F-ABEE-1325ED81E282}" destId="{2F830FED-93BB-49BB-AB78-2D1BDD0196A6}" srcOrd="0" destOrd="0" presId="urn:microsoft.com/office/officeart/2005/8/layout/hierarchy1"/>
    <dgm:cxn modelId="{73C064B8-AB1D-495E-8485-6F537F308FCB}" type="presParOf" srcId="{2F830FED-93BB-49BB-AB78-2D1BDD0196A6}" destId="{CC9AE259-C119-46D4-ACF5-4760D7CF762B}" srcOrd="0" destOrd="0" presId="urn:microsoft.com/office/officeart/2005/8/layout/hierarchy1"/>
    <dgm:cxn modelId="{D5A454D9-B418-4692-9D46-737000D53BB9}" type="presParOf" srcId="{2F830FED-93BB-49BB-AB78-2D1BDD0196A6}" destId="{1503E24C-DDCE-4389-86A5-F7F9E4E64310}" srcOrd="1" destOrd="0" presId="urn:microsoft.com/office/officeart/2005/8/layout/hierarchy1"/>
    <dgm:cxn modelId="{AF29A696-CD4D-465E-9C28-636919BC7602}" type="presParOf" srcId="{F643479A-23D9-4E1F-ABEE-1325ED81E282}" destId="{5FE103C4-369F-4805-AFF5-4CB176063C0A}" srcOrd="1" destOrd="0" presId="urn:microsoft.com/office/officeart/2005/8/layout/hierarchy1"/>
    <dgm:cxn modelId="{B5DFA851-1A8B-44B4-B74C-208B1859235B}" type="presParOf" srcId="{5FE103C4-369F-4805-AFF5-4CB176063C0A}" destId="{8F15AB9A-F43C-4897-8562-3814EA42A666}" srcOrd="0" destOrd="0" presId="urn:microsoft.com/office/officeart/2005/8/layout/hierarchy1"/>
    <dgm:cxn modelId="{DE907BD5-CD06-48EF-9BF8-268A6BFEDC71}" type="presParOf" srcId="{5FE103C4-369F-4805-AFF5-4CB176063C0A}" destId="{2D2ABD84-612A-4ED3-944E-5E651EAE92B5}" srcOrd="1" destOrd="0" presId="urn:microsoft.com/office/officeart/2005/8/layout/hierarchy1"/>
    <dgm:cxn modelId="{18443D70-DC51-4B7E-84B1-16C77CC0F85F}" type="presParOf" srcId="{2D2ABD84-612A-4ED3-944E-5E651EAE92B5}" destId="{F3E4549D-62EB-425C-958F-8D80BFC13A9C}" srcOrd="0" destOrd="0" presId="urn:microsoft.com/office/officeart/2005/8/layout/hierarchy1"/>
    <dgm:cxn modelId="{CC3867ED-909E-4B23-B5CC-FD4C6F2E2EC9}" type="presParOf" srcId="{F3E4549D-62EB-425C-958F-8D80BFC13A9C}" destId="{BF7B832F-BAD6-4E5F-A98D-B88DD7DFD6DC}" srcOrd="0" destOrd="0" presId="urn:microsoft.com/office/officeart/2005/8/layout/hierarchy1"/>
    <dgm:cxn modelId="{0D9C978D-ECA8-4179-9BC5-3F487E919BB5}" type="presParOf" srcId="{F3E4549D-62EB-425C-958F-8D80BFC13A9C}" destId="{ECDD400C-8496-421F-A77F-9AE38DAE830C}" srcOrd="1" destOrd="0" presId="urn:microsoft.com/office/officeart/2005/8/layout/hierarchy1"/>
    <dgm:cxn modelId="{C1FFFC1B-41D0-4F71-B885-389F359720ED}" type="presParOf" srcId="{2D2ABD84-612A-4ED3-944E-5E651EAE92B5}" destId="{DCBC099E-499B-482C-BC04-9C7D90E31C8C}" srcOrd="1" destOrd="0" presId="urn:microsoft.com/office/officeart/2005/8/layout/hierarchy1"/>
    <dgm:cxn modelId="{A2C399E8-3815-4F04-A5E4-4080FC7022C3}" type="presParOf" srcId="{DCBC099E-499B-482C-BC04-9C7D90E31C8C}" destId="{63A3BF29-6DE3-449C-BC20-296C56755357}" srcOrd="0" destOrd="0" presId="urn:microsoft.com/office/officeart/2005/8/layout/hierarchy1"/>
    <dgm:cxn modelId="{EE730F75-03DE-469B-8FDE-A5FCFB50A931}" type="presParOf" srcId="{DCBC099E-499B-482C-BC04-9C7D90E31C8C}" destId="{56B397C7-2D74-460E-918F-4BB693DE30EA}" srcOrd="1" destOrd="0" presId="urn:microsoft.com/office/officeart/2005/8/layout/hierarchy1"/>
    <dgm:cxn modelId="{06758F08-59C0-4CC7-B0E5-2AB63DB5ECA6}" type="presParOf" srcId="{56B397C7-2D74-460E-918F-4BB693DE30EA}" destId="{7EC2D900-AAF0-48EA-9F4E-38ED35F4EAD1}" srcOrd="0" destOrd="0" presId="urn:microsoft.com/office/officeart/2005/8/layout/hierarchy1"/>
    <dgm:cxn modelId="{5B14A9A4-3C9E-458A-B289-4900CCF3F335}" type="presParOf" srcId="{7EC2D900-AAF0-48EA-9F4E-38ED35F4EAD1}" destId="{B8285B0A-8B1B-452F-9BED-4C4110611D37}" srcOrd="0" destOrd="0" presId="urn:microsoft.com/office/officeart/2005/8/layout/hierarchy1"/>
    <dgm:cxn modelId="{C9F64F91-9843-4F2E-81D1-A4A333B09DD6}" type="presParOf" srcId="{7EC2D900-AAF0-48EA-9F4E-38ED35F4EAD1}" destId="{EF15B29E-F8A9-4806-8FF4-3D8041068976}" srcOrd="1" destOrd="0" presId="urn:microsoft.com/office/officeart/2005/8/layout/hierarchy1"/>
    <dgm:cxn modelId="{0E977A40-E538-4FBD-9DF8-0E8F3F252B54}" type="presParOf" srcId="{56B397C7-2D74-460E-918F-4BB693DE30EA}" destId="{8E904F90-1088-4662-A8A6-1B0B7FF7486A}" srcOrd="1" destOrd="0" presId="urn:microsoft.com/office/officeart/2005/8/layout/hierarchy1"/>
    <dgm:cxn modelId="{0687514E-78F9-48D0-8705-8489D3635FF7}" type="presParOf" srcId="{DCBC099E-499B-482C-BC04-9C7D90E31C8C}" destId="{7DE90075-A211-4C1D-9AC6-39017F91F30F}" srcOrd="2" destOrd="0" presId="urn:microsoft.com/office/officeart/2005/8/layout/hierarchy1"/>
    <dgm:cxn modelId="{9B4735E7-8DFA-47D0-9C77-58CCD0EECB2A}" type="presParOf" srcId="{DCBC099E-499B-482C-BC04-9C7D90E31C8C}" destId="{53AE8C38-3BFD-4C04-9DAA-12EE370BFD31}" srcOrd="3" destOrd="0" presId="urn:microsoft.com/office/officeart/2005/8/layout/hierarchy1"/>
    <dgm:cxn modelId="{DC976149-BB8C-4349-A24D-289067781680}" type="presParOf" srcId="{53AE8C38-3BFD-4C04-9DAA-12EE370BFD31}" destId="{5FB5A75A-2ED0-4139-A15F-6972FE973BB4}" srcOrd="0" destOrd="0" presId="urn:microsoft.com/office/officeart/2005/8/layout/hierarchy1"/>
    <dgm:cxn modelId="{FC856907-03BF-4331-9AD8-D36C3BBBBA8F}" type="presParOf" srcId="{5FB5A75A-2ED0-4139-A15F-6972FE973BB4}" destId="{11A2180B-17B4-4D1C-B190-817289590D28}" srcOrd="0" destOrd="0" presId="urn:microsoft.com/office/officeart/2005/8/layout/hierarchy1"/>
    <dgm:cxn modelId="{042806FE-5A3A-4852-9D64-199D67DFC125}" type="presParOf" srcId="{5FB5A75A-2ED0-4139-A15F-6972FE973BB4}" destId="{8D71FE9B-1318-42C2-AC5B-5B3B5E9C0A1F}" srcOrd="1" destOrd="0" presId="urn:microsoft.com/office/officeart/2005/8/layout/hierarchy1"/>
    <dgm:cxn modelId="{952F10F8-EE29-4921-9BD8-49AA15BE67B2}" type="presParOf" srcId="{53AE8C38-3BFD-4C04-9DAA-12EE370BFD31}" destId="{3E3B186F-0A72-494E-B011-FF4A5271DE22}" srcOrd="1" destOrd="0" presId="urn:microsoft.com/office/officeart/2005/8/layout/hierarchy1"/>
    <dgm:cxn modelId="{4B0F60C3-D424-4D5D-BEDD-1126BBE8232D}" type="presParOf" srcId="{5FE103C4-369F-4805-AFF5-4CB176063C0A}" destId="{B2FD166E-C08B-4466-8AF7-C092752117CD}" srcOrd="2" destOrd="0" presId="urn:microsoft.com/office/officeart/2005/8/layout/hierarchy1"/>
    <dgm:cxn modelId="{31A97B56-2CCE-4346-B128-DED0547C0D95}" type="presParOf" srcId="{5FE103C4-369F-4805-AFF5-4CB176063C0A}" destId="{96C4E20A-1A2F-4F6B-924E-FD9AA56FD42F}" srcOrd="3" destOrd="0" presId="urn:microsoft.com/office/officeart/2005/8/layout/hierarchy1"/>
    <dgm:cxn modelId="{C58FE95F-C5B0-4BD5-8ECC-D3E88B4C02AC}" type="presParOf" srcId="{96C4E20A-1A2F-4F6B-924E-FD9AA56FD42F}" destId="{50C5DBE1-4E2C-4036-B44E-714CB38343F0}" srcOrd="0" destOrd="0" presId="urn:microsoft.com/office/officeart/2005/8/layout/hierarchy1"/>
    <dgm:cxn modelId="{73202791-B212-42F5-A25A-74CBEDE2C5D1}" type="presParOf" srcId="{50C5DBE1-4E2C-4036-B44E-714CB38343F0}" destId="{93FCEB61-885F-440F-846D-86EA478201A2}" srcOrd="0" destOrd="0" presId="urn:microsoft.com/office/officeart/2005/8/layout/hierarchy1"/>
    <dgm:cxn modelId="{8B93E49C-FAE8-41F8-8292-EAD746DF7DE3}" type="presParOf" srcId="{50C5DBE1-4E2C-4036-B44E-714CB38343F0}" destId="{71FA57BF-553C-4009-B498-C0834DA64916}" srcOrd="1" destOrd="0" presId="urn:microsoft.com/office/officeart/2005/8/layout/hierarchy1"/>
    <dgm:cxn modelId="{33B1DE40-809C-45F4-9C87-362DE360269A}" type="presParOf" srcId="{96C4E20A-1A2F-4F6B-924E-FD9AA56FD42F}" destId="{E88099D2-4A34-4A64-A281-990489C27831}" srcOrd="1" destOrd="0" presId="urn:microsoft.com/office/officeart/2005/8/layout/hierarchy1"/>
    <dgm:cxn modelId="{2C00C672-F906-4755-822F-FDC7B97A9169}" type="presParOf" srcId="{E88099D2-4A34-4A64-A281-990489C27831}" destId="{436C7C7D-1F8A-48F7-B130-A478BA8EA15E}" srcOrd="0" destOrd="0" presId="urn:microsoft.com/office/officeart/2005/8/layout/hierarchy1"/>
    <dgm:cxn modelId="{CEF08424-A74B-405C-BD29-87F87839F4CF}" type="presParOf" srcId="{E88099D2-4A34-4A64-A281-990489C27831}" destId="{132801B2-B515-406D-B21E-CE39861F2244}" srcOrd="1" destOrd="0" presId="urn:microsoft.com/office/officeart/2005/8/layout/hierarchy1"/>
    <dgm:cxn modelId="{48091886-0B6D-4B48-B796-71E4C3DE833F}" type="presParOf" srcId="{132801B2-B515-406D-B21E-CE39861F2244}" destId="{7343B152-9C3B-4008-8088-32A290C18F8E}" srcOrd="0" destOrd="0" presId="urn:microsoft.com/office/officeart/2005/8/layout/hierarchy1"/>
    <dgm:cxn modelId="{BDF00606-87CC-4A65-B1B3-2D43B15DF0DB}" type="presParOf" srcId="{7343B152-9C3B-4008-8088-32A290C18F8E}" destId="{3D320F3B-BDFE-4A40-A4CA-A8CB52559E3D}" srcOrd="0" destOrd="0" presId="urn:microsoft.com/office/officeart/2005/8/layout/hierarchy1"/>
    <dgm:cxn modelId="{18A62F81-61F2-48C5-BBFB-33BB6425D473}" type="presParOf" srcId="{7343B152-9C3B-4008-8088-32A290C18F8E}" destId="{AD8CE162-B4DB-4407-9649-1D511861646D}" srcOrd="1" destOrd="0" presId="urn:microsoft.com/office/officeart/2005/8/layout/hierarchy1"/>
    <dgm:cxn modelId="{14A85D47-A337-46C2-884F-6138610F6921}" type="presParOf" srcId="{132801B2-B515-406D-B21E-CE39861F2244}" destId="{D26FBA36-776E-4AC5-B2F9-217037F5FA5E}" srcOrd="1" destOrd="0" presId="urn:microsoft.com/office/officeart/2005/8/layout/hierarchy1"/>
    <dgm:cxn modelId="{26528A49-E492-4BA3-AC97-47FABAB52989}" type="presParOf" srcId="{E88099D2-4A34-4A64-A281-990489C27831}" destId="{AFF6B61D-4575-4C3F-9CCE-A541C2924450}" srcOrd="2" destOrd="0" presId="urn:microsoft.com/office/officeart/2005/8/layout/hierarchy1"/>
    <dgm:cxn modelId="{9D601D4B-D652-49C2-B7D9-B6D6C33059CF}" type="presParOf" srcId="{E88099D2-4A34-4A64-A281-990489C27831}" destId="{714E1D5B-FCDA-4B16-A01D-C462FA14A680}" srcOrd="3" destOrd="0" presId="urn:microsoft.com/office/officeart/2005/8/layout/hierarchy1"/>
    <dgm:cxn modelId="{6A7BD26F-0732-4ABF-9B81-47B9665F6EC1}" type="presParOf" srcId="{714E1D5B-FCDA-4B16-A01D-C462FA14A680}" destId="{6AEF36BB-06AA-4FF1-BE2B-BBDDCE228184}" srcOrd="0" destOrd="0" presId="urn:microsoft.com/office/officeart/2005/8/layout/hierarchy1"/>
    <dgm:cxn modelId="{F9165C3C-560E-460A-8656-7BE877072456}" type="presParOf" srcId="{6AEF36BB-06AA-4FF1-BE2B-BBDDCE228184}" destId="{B4978F17-B4A2-4027-80AC-5607441748B6}" srcOrd="0" destOrd="0" presId="urn:microsoft.com/office/officeart/2005/8/layout/hierarchy1"/>
    <dgm:cxn modelId="{5A7A9B23-F999-4EEA-AC9B-D4028F3E7290}" type="presParOf" srcId="{6AEF36BB-06AA-4FF1-BE2B-BBDDCE228184}" destId="{84493427-3B75-4F21-B439-8E8DBD1811F9}" srcOrd="1" destOrd="0" presId="urn:microsoft.com/office/officeart/2005/8/layout/hierarchy1"/>
    <dgm:cxn modelId="{019B3B93-9ABD-4F71-8F5C-43D4CE3E3C4F}" type="presParOf" srcId="{714E1D5B-FCDA-4B16-A01D-C462FA14A680}" destId="{5102206A-FCFE-4673-9978-DEC067EDC8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B61D-4575-4C3F-9CCE-A541C2924450}">
      <dsp:nvSpPr>
        <dsp:cNvPr id="0" name=""/>
        <dsp:cNvSpPr/>
      </dsp:nvSpPr>
      <dsp:spPr>
        <a:xfrm>
          <a:off x="6123176" y="3537342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C7C7D-1F8A-48F7-B130-A478BA8EA15E}">
      <dsp:nvSpPr>
        <dsp:cNvPr id="0" name=""/>
        <dsp:cNvSpPr/>
      </dsp:nvSpPr>
      <dsp:spPr>
        <a:xfrm>
          <a:off x="5071169" y="3537342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166E-C08B-4466-8AF7-C092752117CD}">
      <dsp:nvSpPr>
        <dsp:cNvPr id="0" name=""/>
        <dsp:cNvSpPr/>
      </dsp:nvSpPr>
      <dsp:spPr>
        <a:xfrm>
          <a:off x="4109712" y="1943552"/>
          <a:ext cx="2013463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013463" y="341184"/>
              </a:lnTo>
              <a:lnTo>
                <a:pt x="2013463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0075-A211-4C1D-9AC6-39017F91F30F}">
      <dsp:nvSpPr>
        <dsp:cNvPr id="0" name=""/>
        <dsp:cNvSpPr/>
      </dsp:nvSpPr>
      <dsp:spPr>
        <a:xfrm>
          <a:off x="1915150" y="3537342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BF29-6DE3-449C-BC20-296C56755357}">
      <dsp:nvSpPr>
        <dsp:cNvPr id="0" name=""/>
        <dsp:cNvSpPr/>
      </dsp:nvSpPr>
      <dsp:spPr>
        <a:xfrm>
          <a:off x="863143" y="3537342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5AB9A-F43C-4897-8562-3814EA42A666}">
      <dsp:nvSpPr>
        <dsp:cNvPr id="0" name=""/>
        <dsp:cNvSpPr/>
      </dsp:nvSpPr>
      <dsp:spPr>
        <a:xfrm>
          <a:off x="1915150" y="1943552"/>
          <a:ext cx="219456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94562" y="0"/>
              </a:moveTo>
              <a:lnTo>
                <a:pt x="219456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AE259-C119-46D4-ACF5-4760D7CF762B}">
      <dsp:nvSpPr>
        <dsp:cNvPr id="0" name=""/>
        <dsp:cNvSpPr/>
      </dsp:nvSpPr>
      <dsp:spPr>
        <a:xfrm>
          <a:off x="3045502" y="624680"/>
          <a:ext cx="2128419" cy="1318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3E24C-DDCE-4389-86A5-F7F9E4E64310}">
      <dsp:nvSpPr>
        <dsp:cNvPr id="0" name=""/>
        <dsp:cNvSpPr/>
      </dsp:nvSpPr>
      <dsp:spPr>
        <a:xfrm>
          <a:off x="3236776" y="806390"/>
          <a:ext cx="2128419" cy="1318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МОУ Емишевская ОШ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104 человек</a:t>
          </a:r>
          <a:endParaRPr lang="ru-RU" sz="1400" b="1" kern="1200" dirty="0"/>
        </a:p>
      </dsp:txBody>
      <dsp:txXfrm>
        <a:off x="3275404" y="845018"/>
        <a:ext cx="2051163" cy="1241616"/>
      </dsp:txXfrm>
    </dsp:sp>
    <dsp:sp modelId="{BF7B832F-BAD6-4E5F-A98D-B88DD7DFD6DC}">
      <dsp:nvSpPr>
        <dsp:cNvPr id="0" name=""/>
        <dsp:cNvSpPr/>
      </dsp:nvSpPr>
      <dsp:spPr>
        <a:xfrm>
          <a:off x="864488" y="2444212"/>
          <a:ext cx="2101323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D400C-8496-421F-A77F-9AE38DAE830C}">
      <dsp:nvSpPr>
        <dsp:cNvPr id="0" name=""/>
        <dsp:cNvSpPr/>
      </dsp:nvSpPr>
      <dsp:spPr>
        <a:xfrm>
          <a:off x="1055762" y="2625922"/>
          <a:ext cx="2101323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Общеобразовательные классы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44 человек</a:t>
          </a:r>
          <a:endParaRPr lang="ru-RU" sz="1400" b="1" kern="1200" dirty="0"/>
        </a:p>
      </dsp:txBody>
      <dsp:txXfrm>
        <a:off x="1087779" y="2657939"/>
        <a:ext cx="2037289" cy="1029096"/>
      </dsp:txXfrm>
    </dsp:sp>
    <dsp:sp modelId="{B8285B0A-8B1B-452F-9BED-4C4110611D37}">
      <dsp:nvSpPr>
        <dsp:cNvPr id="0" name=""/>
        <dsp:cNvSpPr/>
      </dsp:nvSpPr>
      <dsp:spPr>
        <a:xfrm>
          <a:off x="2411" y="4038002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5B29E-F8A9-4806-8FF4-3D8041068976}">
      <dsp:nvSpPr>
        <dsp:cNvPr id="0" name=""/>
        <dsp:cNvSpPr/>
      </dsp:nvSpPr>
      <dsp:spPr>
        <a:xfrm>
          <a:off x="193684" y="421971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1а-4а классы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человек</a:t>
          </a:r>
          <a:endParaRPr lang="ru-RU" sz="1600" kern="1200" dirty="0"/>
        </a:p>
      </dsp:txBody>
      <dsp:txXfrm>
        <a:off x="225701" y="4251729"/>
        <a:ext cx="1657431" cy="1029096"/>
      </dsp:txXfrm>
    </dsp:sp>
    <dsp:sp modelId="{11A2180B-17B4-4D1C-B190-817289590D28}">
      <dsp:nvSpPr>
        <dsp:cNvPr id="0" name=""/>
        <dsp:cNvSpPr/>
      </dsp:nvSpPr>
      <dsp:spPr>
        <a:xfrm>
          <a:off x="2106423" y="4038002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1FE9B-1318-42C2-AC5B-5B3B5E9C0A1F}">
      <dsp:nvSpPr>
        <dsp:cNvPr id="0" name=""/>
        <dsp:cNvSpPr/>
      </dsp:nvSpPr>
      <dsp:spPr>
        <a:xfrm>
          <a:off x="2297697" y="421971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5а-8а классы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24 человека</a:t>
          </a:r>
          <a:endParaRPr lang="ru-RU" sz="1600" b="1" kern="1200" dirty="0"/>
        </a:p>
      </dsp:txBody>
      <dsp:txXfrm>
        <a:off x="2329714" y="4251729"/>
        <a:ext cx="1657431" cy="1029096"/>
      </dsp:txXfrm>
    </dsp:sp>
    <dsp:sp modelId="{93FCEB61-885F-440F-846D-86EA478201A2}">
      <dsp:nvSpPr>
        <dsp:cNvPr id="0" name=""/>
        <dsp:cNvSpPr/>
      </dsp:nvSpPr>
      <dsp:spPr>
        <a:xfrm>
          <a:off x="4891416" y="2444212"/>
          <a:ext cx="2463519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57BF-553C-4009-B498-C0834DA64916}">
      <dsp:nvSpPr>
        <dsp:cNvPr id="0" name=""/>
        <dsp:cNvSpPr/>
      </dsp:nvSpPr>
      <dsp:spPr>
        <a:xfrm>
          <a:off x="5082689" y="2625922"/>
          <a:ext cx="2463519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Классы, обучающиеся по адаптированной программе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60 человек</a:t>
          </a:r>
          <a:endParaRPr lang="ru-RU" sz="1400" b="1" kern="1200" dirty="0"/>
        </a:p>
      </dsp:txBody>
      <dsp:txXfrm>
        <a:off x="5114706" y="2657939"/>
        <a:ext cx="2399485" cy="1029096"/>
      </dsp:txXfrm>
    </dsp:sp>
    <dsp:sp modelId="{3D320F3B-BDFE-4A40-A4CA-A8CB52559E3D}">
      <dsp:nvSpPr>
        <dsp:cNvPr id="0" name=""/>
        <dsp:cNvSpPr/>
      </dsp:nvSpPr>
      <dsp:spPr>
        <a:xfrm>
          <a:off x="4210436" y="4038002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CE162-B4DB-4407-9649-1D511861646D}">
      <dsp:nvSpPr>
        <dsp:cNvPr id="0" name=""/>
        <dsp:cNvSpPr/>
      </dsp:nvSpPr>
      <dsp:spPr>
        <a:xfrm>
          <a:off x="4401710" y="421971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1б-4б классы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17 человек</a:t>
          </a:r>
          <a:endParaRPr lang="ru-RU" sz="1600" kern="1200" dirty="0"/>
        </a:p>
      </dsp:txBody>
      <dsp:txXfrm>
        <a:off x="4433727" y="4251729"/>
        <a:ext cx="1657431" cy="1029096"/>
      </dsp:txXfrm>
    </dsp:sp>
    <dsp:sp modelId="{B4978F17-B4A2-4027-80AC-5607441748B6}">
      <dsp:nvSpPr>
        <dsp:cNvPr id="0" name=""/>
        <dsp:cNvSpPr/>
      </dsp:nvSpPr>
      <dsp:spPr>
        <a:xfrm>
          <a:off x="6314449" y="4038002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93427-3B75-4F21-B439-8E8DBD1811F9}">
      <dsp:nvSpPr>
        <dsp:cNvPr id="0" name=""/>
        <dsp:cNvSpPr/>
      </dsp:nvSpPr>
      <dsp:spPr>
        <a:xfrm>
          <a:off x="6505723" y="421971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5б-9б классы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43 человека</a:t>
          </a:r>
          <a:endParaRPr lang="ru-RU" sz="1600" kern="1200" dirty="0"/>
        </a:p>
      </dsp:txBody>
      <dsp:txXfrm>
        <a:off x="6537740" y="4251729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5799588" cy="10222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Емишевская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ОШ </a:t>
            </a: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заместитель директора по УВР Харитонова Т.Н.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476672"/>
            <a:ext cx="7286676" cy="135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Организация школьного этапа всероссийской олимпиады школьников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Проблемы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6912768" cy="4525963"/>
          </a:xfrm>
        </p:spPr>
        <p:txBody>
          <a:bodyPr/>
          <a:lstStyle/>
          <a:p>
            <a:r>
              <a:rPr lang="ru-RU" dirty="0" smtClean="0"/>
              <a:t>Особенности контингента</a:t>
            </a:r>
          </a:p>
          <a:p>
            <a:endParaRPr lang="ru-RU" dirty="0" smtClean="0"/>
          </a:p>
          <a:p>
            <a:r>
              <a:rPr lang="ru-RU" dirty="0" smtClean="0"/>
              <a:t>Нагрузка учащихся</a:t>
            </a:r>
          </a:p>
          <a:p>
            <a:endParaRPr lang="ru-RU" dirty="0" smtClean="0"/>
          </a:p>
          <a:p>
            <a:r>
              <a:rPr lang="ru-RU" dirty="0" smtClean="0"/>
              <a:t>Низкий уровень мотивации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7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Школьное научное общество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869560" cy="43819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Содержание </a:t>
            </a:r>
            <a:r>
              <a:rPr lang="ru-RU" b="1" dirty="0"/>
              <a:t>и формы работы научного общества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  <a:p>
            <a:pPr lvl="0"/>
            <a:r>
              <a:rPr lang="ru-RU" sz="3400" dirty="0"/>
              <a:t>разработка научно-исследовательских и проектных работ; </a:t>
            </a:r>
          </a:p>
          <a:p>
            <a:pPr lvl="0"/>
            <a:r>
              <a:rPr lang="ru-RU" sz="3400" dirty="0"/>
              <a:t>осуществление информационного взаимодействия через Интернет;</a:t>
            </a:r>
          </a:p>
          <a:p>
            <a:pPr lvl="0"/>
            <a:r>
              <a:rPr lang="ru-RU" sz="3400" dirty="0"/>
              <a:t>участие в олимпиадах, конкурсах, турнирах  разных уровней; проведение школьной  научно-практической конференции;  </a:t>
            </a:r>
          </a:p>
          <a:p>
            <a:pPr lvl="0"/>
            <a:r>
              <a:rPr lang="ru-RU" sz="3400" dirty="0"/>
              <a:t>встречи с учеными, сотрудниками музеев, архивов;</a:t>
            </a:r>
          </a:p>
          <a:p>
            <a:pPr lvl="0"/>
            <a:r>
              <a:rPr lang="ru-RU" sz="3400" dirty="0"/>
              <a:t>организация обучающих семинаров для педагогических работников по вопросам руководства проектной и исследовательской деятельностью учащихся;</a:t>
            </a:r>
          </a:p>
          <a:p>
            <a:pPr lvl="0"/>
            <a:r>
              <a:rPr lang="ru-RU" sz="3400" dirty="0"/>
              <a:t>подготовка творческих работ учащихся  и их публикация;</a:t>
            </a:r>
          </a:p>
          <a:p>
            <a:pPr lvl="0"/>
            <a:r>
              <a:rPr lang="ru-RU" sz="3400" dirty="0"/>
              <a:t>оказание помощи в подготовке  и проведении предметных недель;</a:t>
            </a:r>
          </a:p>
          <a:p>
            <a:pPr lvl="0"/>
            <a:r>
              <a:rPr lang="ru-RU" sz="3400" dirty="0"/>
              <a:t>создание банка данных о творческих способностях учащихся, их наклонностях, интересах на основе психолого-педагогического тестирования, индивидуальных собеседований и непосредственной практической деятельности </a:t>
            </a:r>
            <a:r>
              <a:rPr lang="ru-RU" sz="3400" dirty="0" smtClean="0"/>
              <a:t>учащихся</a:t>
            </a:r>
            <a:r>
              <a:rPr lang="ru-RU" sz="3400" dirty="0"/>
              <a:t>;</a:t>
            </a:r>
            <a:endParaRPr lang="ru-RU" sz="3400" dirty="0"/>
          </a:p>
          <a:p>
            <a:pPr lvl="0"/>
            <a:r>
              <a:rPr lang="ru-RU" sz="3400" dirty="0"/>
              <a:t>разработка и реализация индивидуальных и дифференцированных программ поддержки и дальнейшего развития наиболее способных </a:t>
            </a:r>
            <a:r>
              <a:rPr lang="ru-RU" sz="3400" dirty="0" smtClean="0"/>
              <a:t>учащихся</a:t>
            </a:r>
            <a:r>
              <a:rPr lang="ru-RU" sz="3400" dirty="0"/>
              <a:t>.</a:t>
            </a:r>
            <a:endParaRPr lang="ru-RU" sz="3400" dirty="0"/>
          </a:p>
          <a:p>
            <a:endParaRPr lang="ru-RU" sz="3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0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9512" y="85963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2" descr="J:\Публичный отчёт\публичный отчёт 2016\DSCN77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9441" r="-3049" b="21708"/>
          <a:stretch/>
        </p:blipFill>
        <p:spPr bwMode="auto">
          <a:xfrm>
            <a:off x="721217" y="1772816"/>
            <a:ext cx="80272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к</a:t>
            </a:r>
            <a:r>
              <a:rPr lang="ru-RU" dirty="0" smtClean="0"/>
              <a:t>онтингент учащихся</a:t>
            </a:r>
          </a:p>
          <a:p>
            <a:r>
              <a:rPr lang="ru-RU" dirty="0"/>
              <a:t>профессиональный уровень </a:t>
            </a:r>
            <a:r>
              <a:rPr lang="ru-RU" dirty="0" smtClean="0"/>
              <a:t>педагогов</a:t>
            </a:r>
            <a:endParaRPr lang="ru-RU" dirty="0"/>
          </a:p>
          <a:p>
            <a:r>
              <a:rPr lang="ru-RU" dirty="0" smtClean="0"/>
              <a:t>материально-техническая база школы</a:t>
            </a:r>
          </a:p>
          <a:p>
            <a:r>
              <a:rPr lang="ru-RU" dirty="0" smtClean="0"/>
              <a:t>мотивация учащихся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4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30745"/>
              </p:ext>
            </p:extLst>
          </p:nvPr>
        </p:nvGraphicFramePr>
        <p:xfrm>
          <a:off x="457200" y="188640"/>
          <a:ext cx="8229600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9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Педагогический коллектив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00164454"/>
              </p:ext>
            </p:extLst>
          </p:nvPr>
        </p:nvGraphicFramePr>
        <p:xfrm>
          <a:off x="4067944" y="2852936"/>
          <a:ext cx="4419952" cy="357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007026"/>
              </p:ext>
            </p:extLst>
          </p:nvPr>
        </p:nvGraphicFramePr>
        <p:xfrm>
          <a:off x="539552" y="1628800"/>
          <a:ext cx="5832648" cy="387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8639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3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Материально-техническая база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G:\2016-2017\материальная база\DSCN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1876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16-2017\материальная база\DSCN0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1876"/>
            <a:ext cx="2725588" cy="20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2016-2017\материальная база\DSCN0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49" y="2060848"/>
            <a:ext cx="2840647" cy="21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2016-2017\материальная база\DSCN0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0161"/>
            <a:ext cx="3221929" cy="24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2016-2017\материальная база\DSCN0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047552" cy="22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Условия подготовки к олимпиадам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6085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Отбор учащихся </a:t>
            </a:r>
            <a:r>
              <a:rPr lang="ru-RU" sz="2000" dirty="0"/>
              <a:t>в ходе наблюдения на уроках, организации исследовательской деятельности, проведения внеклассных мероприятий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Организация развивающей среды, стимулирующей любознательность и обеспечение ее удовлетворения, осуществляется через внеурочную деятельность: </a:t>
            </a:r>
            <a:r>
              <a:rPr lang="ru-RU" sz="2000" dirty="0" smtClean="0"/>
              <a:t>конкурсы</a:t>
            </a:r>
            <a:r>
              <a:rPr lang="ru-RU" sz="2000" dirty="0"/>
              <a:t>,  кружки, </a:t>
            </a:r>
            <a:r>
              <a:rPr lang="ru-RU" sz="2000" dirty="0" smtClean="0"/>
              <a:t>курсы внеурочной деятельности.</a:t>
            </a:r>
            <a:endParaRPr lang="ru-RU" sz="2000" dirty="0"/>
          </a:p>
          <a:p>
            <a:r>
              <a:rPr lang="ru-RU" sz="2000" dirty="0"/>
              <a:t>Использование творческих заданий повышенного уровня на </a:t>
            </a:r>
            <a:r>
              <a:rPr lang="ru-RU" sz="2000" dirty="0" smtClean="0"/>
              <a:t>уроках.</a:t>
            </a:r>
            <a:endParaRPr lang="ru-RU" sz="2000" dirty="0"/>
          </a:p>
          <a:p>
            <a:r>
              <a:rPr lang="ru-RU" sz="2000" dirty="0" smtClean="0"/>
              <a:t>Индивидуальная работа.</a:t>
            </a:r>
          </a:p>
          <a:p>
            <a:r>
              <a:rPr lang="ru-RU" sz="2000" dirty="0" smtClean="0"/>
              <a:t>Психологическое сопровождение.</a:t>
            </a:r>
          </a:p>
          <a:p>
            <a:r>
              <a:rPr lang="ru-RU" sz="2000" dirty="0" smtClean="0"/>
              <a:t>Привлечение родителей.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4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Документы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Приказ о проведении школьного этапа олимпиад</a:t>
            </a:r>
          </a:p>
          <a:p>
            <a:r>
              <a:rPr lang="ru-RU" dirty="0" smtClean="0"/>
              <a:t>График проведения олимпиад</a:t>
            </a:r>
          </a:p>
          <a:p>
            <a:r>
              <a:rPr lang="ru-RU" dirty="0" smtClean="0"/>
              <a:t>Протоколы</a:t>
            </a:r>
          </a:p>
          <a:p>
            <a:r>
              <a:rPr lang="ru-RU" dirty="0" smtClean="0"/>
              <a:t>Согласие родителей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7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Результаты участия в олимпиадах</a:t>
            </a:r>
            <a:br>
              <a:rPr lang="ru-RU" sz="3200" dirty="0" smtClean="0"/>
            </a:br>
            <a:r>
              <a:rPr lang="ru-RU" sz="2000" dirty="0" smtClean="0"/>
              <a:t>школьный этап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10489"/>
              </p:ext>
            </p:extLst>
          </p:nvPr>
        </p:nvGraphicFramePr>
        <p:xfrm>
          <a:off x="717550" y="1730915"/>
          <a:ext cx="7814890" cy="4645338"/>
        </p:xfrm>
        <a:graphic>
          <a:graphicData uri="http://schemas.openxmlformats.org/drawingml/2006/table">
            <a:tbl>
              <a:tblPr/>
              <a:tblGrid>
                <a:gridCol w="1955800"/>
                <a:gridCol w="2171700"/>
                <a:gridCol w="1625600"/>
                <a:gridCol w="2061790"/>
              </a:tblGrid>
              <a:tr h="6129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2014-2015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участников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участников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2016-2017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участников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8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искусство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технология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немецкий язык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физкультура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1215"/>
            <a:ext cx="2775252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МОУ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Емишевская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ОШ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7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351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Презентация PowerPoint</vt:lpstr>
      <vt:lpstr>Презентация PowerPoint</vt:lpstr>
      <vt:lpstr>Факторы </vt:lpstr>
      <vt:lpstr>Презентация PowerPoint</vt:lpstr>
      <vt:lpstr>Педагогический коллектив</vt:lpstr>
      <vt:lpstr>Материально-техническая база</vt:lpstr>
      <vt:lpstr>Условия подготовки к олимпиадам</vt:lpstr>
      <vt:lpstr>Документы </vt:lpstr>
      <vt:lpstr>Результаты участия в олимпиадах школьный этап</vt:lpstr>
      <vt:lpstr>Проблемы </vt:lpstr>
      <vt:lpstr>Школьное научное общество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21</cp:revision>
  <dcterms:created xsi:type="dcterms:W3CDTF">2011-12-13T19:04:59Z</dcterms:created>
  <dcterms:modified xsi:type="dcterms:W3CDTF">2017-04-19T09:01:28Z</dcterms:modified>
</cp:coreProperties>
</file>