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0" r:id="rId4"/>
    <p:sldId id="273" r:id="rId5"/>
    <p:sldId id="274" r:id="rId6"/>
    <p:sldId id="276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32D51-AC3E-43AE-A6AC-3BB5DD522EB5}" type="doc">
      <dgm:prSet loTypeId="urn:microsoft.com/office/officeart/2005/8/layout/vProcess5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694AA63-509C-4A42-8532-64AC2D503108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Формировать у педагогов интерес к различным инновациям</a:t>
          </a:r>
          <a:endParaRPr lang="ru-RU" sz="20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5FE6F54A-793F-4D23-AEE4-0B66EFEF7537}" type="parTrans" cxnId="{6B022E57-08DD-45E3-840B-6A1D9FA4CD05}">
      <dgm:prSet/>
      <dgm:spPr/>
      <dgm:t>
        <a:bodyPr/>
        <a:lstStyle/>
        <a:p>
          <a:endParaRPr lang="en-US"/>
        </a:p>
      </dgm:t>
    </dgm:pt>
    <dgm:pt modelId="{31D65F67-FF5D-4DBF-B8F3-42F4954C4217}" type="sibTrans" cxnId="{6B022E57-08DD-45E3-840B-6A1D9FA4CD05}">
      <dgm:prSet/>
      <dgm:spPr/>
      <dgm:t>
        <a:bodyPr/>
        <a:lstStyle/>
        <a:p>
          <a:endParaRPr lang="en-US"/>
        </a:p>
      </dgm:t>
    </dgm:pt>
    <dgm:pt modelId="{9686F1BF-536B-47D1-8382-7914918E4475}">
      <dgm:prSet phldrT="[Text]" custT="1"/>
      <dgm:spPr/>
      <dgm:t>
        <a:bodyPr/>
        <a:lstStyle/>
        <a:p>
          <a:pPr algn="l"/>
          <a:r>
            <a:rPr lang="ru-RU" sz="1900" b="1" dirty="0" smtClean="0">
              <a:solidFill>
                <a:schemeClr val="tx2">
                  <a:lumMod val="50000"/>
                </a:schemeClr>
              </a:solidFill>
            </a:rPr>
            <a:t>Активизировать саморазвитие педагогов на основе поисково-педагогической целенаправленной методической деятельности</a:t>
          </a:r>
          <a:endParaRPr lang="ru-RU" sz="19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7974D907-A946-4B07-9B14-E984EF358131}" type="parTrans" cxnId="{278F5898-2FEC-487A-BC63-96F95738EB85}">
      <dgm:prSet/>
      <dgm:spPr/>
      <dgm:t>
        <a:bodyPr/>
        <a:lstStyle/>
        <a:p>
          <a:endParaRPr lang="en-US"/>
        </a:p>
      </dgm:t>
    </dgm:pt>
    <dgm:pt modelId="{DF9CE341-EF0D-47D3-9D51-24517F7DC7E6}" type="sibTrans" cxnId="{278F5898-2FEC-487A-BC63-96F95738EB85}">
      <dgm:prSet/>
      <dgm:spPr/>
      <dgm:t>
        <a:bodyPr/>
        <a:lstStyle/>
        <a:p>
          <a:endParaRPr lang="en-US"/>
        </a:p>
      </dgm:t>
    </dgm:pt>
    <dgm:pt modelId="{BD1D151A-9BF5-4298-9A81-3358E9026F5E}">
      <dgm:prSet phldrT="[Text]" custT="1"/>
      <dgm:spPr/>
      <dgm:t>
        <a:bodyPr/>
        <a:lstStyle/>
        <a:p>
          <a:r>
            <a:rPr lang="ru-RU" sz="1500" noProof="0" dirty="0" smtClean="0"/>
            <a:t> </a:t>
          </a:r>
          <a:r>
            <a:rPr lang="ru-RU" sz="2000" b="1" noProof="0" dirty="0" smtClean="0">
              <a:solidFill>
                <a:schemeClr val="tx2">
                  <a:lumMod val="50000"/>
                </a:schemeClr>
              </a:solidFill>
            </a:rPr>
            <a:t>Апробирование на практике приемов творческих педагогических находок</a:t>
          </a:r>
          <a:endParaRPr lang="ru-RU" sz="28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BD71555C-B0A7-48F0-BA96-B0A60F95B7DD}" type="parTrans" cxnId="{21E48DC5-14D8-497A-AEE1-2903EC44ABBE}">
      <dgm:prSet/>
      <dgm:spPr/>
      <dgm:t>
        <a:bodyPr/>
        <a:lstStyle/>
        <a:p>
          <a:endParaRPr lang="en-US"/>
        </a:p>
      </dgm:t>
    </dgm:pt>
    <dgm:pt modelId="{560C5953-7705-4BB4-B630-463F6520C5CC}" type="sibTrans" cxnId="{21E48DC5-14D8-497A-AEE1-2903EC44ABBE}">
      <dgm:prSet/>
      <dgm:spPr/>
      <dgm:t>
        <a:bodyPr/>
        <a:lstStyle/>
        <a:p>
          <a:endParaRPr lang="en-US"/>
        </a:p>
      </dgm:t>
    </dgm:pt>
    <dgm:pt modelId="{7CA4D689-C260-42CF-AF19-5E983C0A3194}">
      <dgm:prSet phldrT="[Text]" custT="1"/>
      <dgm:spPr/>
      <dgm:t>
        <a:bodyPr/>
        <a:lstStyle/>
        <a:p>
          <a:r>
            <a:rPr lang="ru-RU" sz="1500" noProof="0" dirty="0" smtClean="0"/>
            <a:t> </a:t>
          </a:r>
          <a:r>
            <a:rPr lang="ru-RU" sz="1800" b="1" noProof="0" dirty="0" smtClean="0">
              <a:solidFill>
                <a:schemeClr val="tx2">
                  <a:lumMod val="50000"/>
                </a:schemeClr>
              </a:solidFill>
            </a:rPr>
            <a:t>Осуществлять внедрение педагогических идей в различные направления </a:t>
          </a:r>
          <a:r>
            <a:rPr lang="ru-RU" sz="1800" b="1" noProof="0" dirty="0" err="1" smtClean="0">
              <a:solidFill>
                <a:schemeClr val="tx2">
                  <a:lumMod val="50000"/>
                </a:schemeClr>
              </a:solidFill>
            </a:rPr>
            <a:t>воспитательно</a:t>
          </a:r>
          <a:r>
            <a:rPr lang="ru-RU" sz="1800" b="1" noProof="0" dirty="0" smtClean="0">
              <a:solidFill>
                <a:schemeClr val="tx2">
                  <a:lumMod val="50000"/>
                </a:schemeClr>
              </a:solidFill>
            </a:rPr>
            <a:t>-образовательного процесса</a:t>
          </a:r>
          <a:endParaRPr lang="ru-RU" sz="18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B9BB06D2-019B-4ADA-A5DC-30D7716DFD56}" type="parTrans" cxnId="{083330C3-2FF3-4306-A96A-5BD674C0A87F}">
      <dgm:prSet/>
      <dgm:spPr/>
      <dgm:t>
        <a:bodyPr/>
        <a:lstStyle/>
        <a:p>
          <a:endParaRPr lang="ru-RU"/>
        </a:p>
      </dgm:t>
    </dgm:pt>
    <dgm:pt modelId="{82EAD849-4F52-4FD3-9771-0377438B7AEC}" type="sibTrans" cxnId="{083330C3-2FF3-4306-A96A-5BD674C0A87F}">
      <dgm:prSet/>
      <dgm:spPr/>
      <dgm:t>
        <a:bodyPr/>
        <a:lstStyle/>
        <a:p>
          <a:endParaRPr lang="ru-RU"/>
        </a:p>
      </dgm:t>
    </dgm:pt>
    <dgm:pt modelId="{B0162ADB-1111-49C7-8548-F9201E17194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1900" b="1" noProof="0" dirty="0" smtClean="0">
              <a:solidFill>
                <a:schemeClr val="tx2">
                  <a:lumMod val="50000"/>
                </a:schemeClr>
              </a:solidFill>
            </a:rPr>
            <a:t>Рост профессионального мастерства педагогов, развитие личностных креативных качеств          </a:t>
          </a:r>
          <a:endParaRPr lang="ru-RU" sz="19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6A3AD941-78EB-478A-B3CA-BF5FCDA31684}" type="parTrans" cxnId="{166BB310-4433-4636-AFB2-AB5B229B2D8C}">
      <dgm:prSet/>
      <dgm:spPr/>
      <dgm:t>
        <a:bodyPr/>
        <a:lstStyle/>
        <a:p>
          <a:endParaRPr lang="ru-RU"/>
        </a:p>
      </dgm:t>
    </dgm:pt>
    <dgm:pt modelId="{8B7014EA-83F3-45A2-B407-CC6C68A8F8EF}" type="sibTrans" cxnId="{166BB310-4433-4636-AFB2-AB5B229B2D8C}">
      <dgm:prSet/>
      <dgm:spPr/>
      <dgm:t>
        <a:bodyPr/>
        <a:lstStyle/>
        <a:p>
          <a:endParaRPr lang="ru-RU"/>
        </a:p>
      </dgm:t>
    </dgm:pt>
    <dgm:pt modelId="{0EB5515E-7BEA-4E34-9126-A07423A49B9C}" type="pres">
      <dgm:prSet presAssocID="{69F32D51-AC3E-43AE-A6AC-3BB5DD522E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30008-C14A-4D0E-A811-8AEDAA571382}" type="pres">
      <dgm:prSet presAssocID="{69F32D51-AC3E-43AE-A6AC-3BB5DD522EB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BB80E94-8E51-44F8-9D64-5008CFFC42DC}" type="pres">
      <dgm:prSet presAssocID="{69F32D51-AC3E-43AE-A6AC-3BB5DD522EB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8110-F12F-4814-92DD-05C718B4E841}" type="pres">
      <dgm:prSet presAssocID="{69F32D51-AC3E-43AE-A6AC-3BB5DD522EB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F88FD-09A5-4CAE-82DC-B3AD48A14290}" type="pres">
      <dgm:prSet presAssocID="{69F32D51-AC3E-43AE-A6AC-3BB5DD522EB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42F5-3E02-43A0-8BFE-CA072319A79F}" type="pres">
      <dgm:prSet presAssocID="{69F32D51-AC3E-43AE-A6AC-3BB5DD522EB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603EE-7358-4313-B703-9AE8ABEAC500}" type="pres">
      <dgm:prSet presAssocID="{69F32D51-AC3E-43AE-A6AC-3BB5DD522EB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61BAF-2172-48BE-90EB-19D420BF9D0C}" type="pres">
      <dgm:prSet presAssocID="{69F32D51-AC3E-43AE-A6AC-3BB5DD522EB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D9781-AF5D-4906-8EFA-727C651024BF}" type="pres">
      <dgm:prSet presAssocID="{69F32D51-AC3E-43AE-A6AC-3BB5DD522EB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5B6AE-B662-49A2-B054-CF00B00F0916}" type="pres">
      <dgm:prSet presAssocID="{69F32D51-AC3E-43AE-A6AC-3BB5DD522EB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8E0C-07C6-4D9E-B4CF-75D41BDA1481}" type="pres">
      <dgm:prSet presAssocID="{69F32D51-AC3E-43AE-A6AC-3BB5DD522EB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29FD-D989-466F-BFF3-CA6E5CF4C0FF}" type="pres">
      <dgm:prSet presAssocID="{69F32D51-AC3E-43AE-A6AC-3BB5DD522EB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1062-9FEF-463C-B4DC-254D910D4B77}" type="pres">
      <dgm:prSet presAssocID="{69F32D51-AC3E-43AE-A6AC-3BB5DD522EB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56F80-7FB8-4257-B8B6-8BC76BE1B480}" type="pres">
      <dgm:prSet presAssocID="{69F32D51-AC3E-43AE-A6AC-3BB5DD522EB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F945-5927-404A-8681-27CB9BA71D0F}" type="pres">
      <dgm:prSet presAssocID="{69F32D51-AC3E-43AE-A6AC-3BB5DD522EB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F39B-88D8-4685-BD4C-5A35E9AA35F8}" type="pres">
      <dgm:prSet presAssocID="{69F32D51-AC3E-43AE-A6AC-3BB5DD522EB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48DC5-14D8-497A-AEE1-2903EC44ABBE}" srcId="{69F32D51-AC3E-43AE-A6AC-3BB5DD522EB5}" destId="{BD1D151A-9BF5-4298-9A81-3358E9026F5E}" srcOrd="2" destOrd="0" parTransId="{BD71555C-B0A7-48F0-BA96-B0A60F95B7DD}" sibTransId="{560C5953-7705-4BB4-B630-463F6520C5CC}"/>
    <dgm:cxn modelId="{697A9BEE-81E4-4372-9C7C-098FCC41B0F2}" type="presOf" srcId="{9686F1BF-536B-47D1-8382-7914918E4475}" destId="{486E1062-9FEF-463C-B4DC-254D910D4B77}" srcOrd="1" destOrd="0" presId="urn:microsoft.com/office/officeart/2005/8/layout/vProcess5"/>
    <dgm:cxn modelId="{59B70450-93D4-4A21-9ED2-0F6F0B87C4AA}" type="presOf" srcId="{7CA4D689-C260-42CF-AF19-5E983C0A3194}" destId="{5FBDF945-5927-404A-8681-27CB9BA71D0F}" srcOrd="1" destOrd="0" presId="urn:microsoft.com/office/officeart/2005/8/layout/vProcess5"/>
    <dgm:cxn modelId="{6B022E57-08DD-45E3-840B-6A1D9FA4CD05}" srcId="{69F32D51-AC3E-43AE-A6AC-3BB5DD522EB5}" destId="{7694AA63-509C-4A42-8532-64AC2D503108}" srcOrd="0" destOrd="0" parTransId="{5FE6F54A-793F-4D23-AEE4-0B66EFEF7537}" sibTransId="{31D65F67-FF5D-4DBF-B8F3-42F4954C4217}"/>
    <dgm:cxn modelId="{4476E470-6325-43E5-B10B-6013665FB850}" type="presOf" srcId="{B0162ADB-1111-49C7-8548-F9201E171949}" destId="{E1A603EE-7358-4313-B703-9AE8ABEAC500}" srcOrd="0" destOrd="0" presId="urn:microsoft.com/office/officeart/2005/8/layout/vProcess5"/>
    <dgm:cxn modelId="{D3C2A330-ED56-4A3B-A57E-005B33D7EF72}" type="presOf" srcId="{560C5953-7705-4BB4-B630-463F6520C5CC}" destId="{2C25B6AE-B662-49A2-B054-CF00B00F0916}" srcOrd="0" destOrd="0" presId="urn:microsoft.com/office/officeart/2005/8/layout/vProcess5"/>
    <dgm:cxn modelId="{DC0949D0-C391-496C-A242-78DB4534895C}" type="presOf" srcId="{7694AA63-509C-4A42-8532-64AC2D503108}" destId="{676929FD-D989-466F-BFF3-CA6E5CF4C0FF}" srcOrd="1" destOrd="0" presId="urn:microsoft.com/office/officeart/2005/8/layout/vProcess5"/>
    <dgm:cxn modelId="{F76DAD61-7CB6-4297-86EA-526415A2EC43}" type="presOf" srcId="{BD1D151A-9BF5-4298-9A81-3358E9026F5E}" destId="{4FBF88FD-09A5-4CAE-82DC-B3AD48A14290}" srcOrd="0" destOrd="0" presId="urn:microsoft.com/office/officeart/2005/8/layout/vProcess5"/>
    <dgm:cxn modelId="{A1BA9225-48F9-4361-B252-A6EFAFB1E115}" type="presOf" srcId="{7694AA63-509C-4A42-8532-64AC2D503108}" destId="{8BB80E94-8E51-44F8-9D64-5008CFFC42DC}" srcOrd="0" destOrd="0" presId="urn:microsoft.com/office/officeart/2005/8/layout/vProcess5"/>
    <dgm:cxn modelId="{32D90BDA-1BB1-430F-8FE3-45F04C45A092}" type="presOf" srcId="{7CA4D689-C260-42CF-AF19-5E983C0A3194}" destId="{0DB142F5-3E02-43A0-8BFE-CA072319A79F}" srcOrd="0" destOrd="0" presId="urn:microsoft.com/office/officeart/2005/8/layout/vProcess5"/>
    <dgm:cxn modelId="{278F5898-2FEC-487A-BC63-96F95738EB85}" srcId="{69F32D51-AC3E-43AE-A6AC-3BB5DD522EB5}" destId="{9686F1BF-536B-47D1-8382-7914918E4475}" srcOrd="1" destOrd="0" parTransId="{7974D907-A946-4B07-9B14-E984EF358131}" sibTransId="{DF9CE341-EF0D-47D3-9D51-24517F7DC7E6}"/>
    <dgm:cxn modelId="{083330C3-2FF3-4306-A96A-5BD674C0A87F}" srcId="{69F32D51-AC3E-43AE-A6AC-3BB5DD522EB5}" destId="{7CA4D689-C260-42CF-AF19-5E983C0A3194}" srcOrd="3" destOrd="0" parTransId="{B9BB06D2-019B-4ADA-A5DC-30D7716DFD56}" sibTransId="{82EAD849-4F52-4FD3-9771-0377438B7AEC}"/>
    <dgm:cxn modelId="{A7EF0E86-406A-4B08-AE1D-5F043C8E1941}" type="presOf" srcId="{DF9CE341-EF0D-47D3-9D51-24517F7DC7E6}" destId="{CB4D9781-AF5D-4906-8EFA-727C651024BF}" srcOrd="0" destOrd="0" presId="urn:microsoft.com/office/officeart/2005/8/layout/vProcess5"/>
    <dgm:cxn modelId="{D878EB9A-04F5-47DE-B4C6-850D7A575F3D}" type="presOf" srcId="{9686F1BF-536B-47D1-8382-7914918E4475}" destId="{BF108110-F12F-4814-92DD-05C718B4E841}" srcOrd="0" destOrd="0" presId="urn:microsoft.com/office/officeart/2005/8/layout/vProcess5"/>
    <dgm:cxn modelId="{498DBD7C-C6D0-4C97-8002-2FE6BFFCD21D}" type="presOf" srcId="{B0162ADB-1111-49C7-8548-F9201E171949}" destId="{99D4F39B-88D8-4685-BD4C-5A35E9AA35F8}" srcOrd="1" destOrd="0" presId="urn:microsoft.com/office/officeart/2005/8/layout/vProcess5"/>
    <dgm:cxn modelId="{7F95AC94-A3ED-40CC-B392-0CE7F842649D}" type="presOf" srcId="{BD1D151A-9BF5-4298-9A81-3358E9026F5E}" destId="{6CB56F80-7FB8-4257-B8B6-8BC76BE1B480}" srcOrd="1" destOrd="0" presId="urn:microsoft.com/office/officeart/2005/8/layout/vProcess5"/>
    <dgm:cxn modelId="{3AD5BDC4-CEA2-4B08-A646-DEB4DC8E36DC}" type="presOf" srcId="{31D65F67-FF5D-4DBF-B8F3-42F4954C4217}" destId="{5D061BAF-2172-48BE-90EB-19D420BF9D0C}" srcOrd="0" destOrd="0" presId="urn:microsoft.com/office/officeart/2005/8/layout/vProcess5"/>
    <dgm:cxn modelId="{1645F8DB-0BF6-4F63-BEF8-298FFB303550}" type="presOf" srcId="{82EAD849-4F52-4FD3-9771-0377438B7AEC}" destId="{5F2D8E0C-07C6-4D9E-B4CF-75D41BDA1481}" srcOrd="0" destOrd="0" presId="urn:microsoft.com/office/officeart/2005/8/layout/vProcess5"/>
    <dgm:cxn modelId="{166BB310-4433-4636-AFB2-AB5B229B2D8C}" srcId="{69F32D51-AC3E-43AE-A6AC-3BB5DD522EB5}" destId="{B0162ADB-1111-49C7-8548-F9201E171949}" srcOrd="4" destOrd="0" parTransId="{6A3AD941-78EB-478A-B3CA-BF5FCDA31684}" sibTransId="{8B7014EA-83F3-45A2-B407-CC6C68A8F8EF}"/>
    <dgm:cxn modelId="{18710587-1A17-402C-9E29-B5E923B8C75B}" type="presOf" srcId="{69F32D51-AC3E-43AE-A6AC-3BB5DD522EB5}" destId="{0EB5515E-7BEA-4E34-9126-A07423A49B9C}" srcOrd="0" destOrd="0" presId="urn:microsoft.com/office/officeart/2005/8/layout/vProcess5"/>
    <dgm:cxn modelId="{0627F5E9-9D60-4125-844C-0EC1113CD262}" type="presParOf" srcId="{0EB5515E-7BEA-4E34-9126-A07423A49B9C}" destId="{EB730008-C14A-4D0E-A811-8AEDAA571382}" srcOrd="0" destOrd="0" presId="urn:microsoft.com/office/officeart/2005/8/layout/vProcess5"/>
    <dgm:cxn modelId="{4258B555-C2FD-47A6-B99B-354A790EFB58}" type="presParOf" srcId="{0EB5515E-7BEA-4E34-9126-A07423A49B9C}" destId="{8BB80E94-8E51-44F8-9D64-5008CFFC42DC}" srcOrd="1" destOrd="0" presId="urn:microsoft.com/office/officeart/2005/8/layout/vProcess5"/>
    <dgm:cxn modelId="{855214CF-F725-4213-B771-D12BF9C57422}" type="presParOf" srcId="{0EB5515E-7BEA-4E34-9126-A07423A49B9C}" destId="{BF108110-F12F-4814-92DD-05C718B4E841}" srcOrd="2" destOrd="0" presId="urn:microsoft.com/office/officeart/2005/8/layout/vProcess5"/>
    <dgm:cxn modelId="{B822677D-EDBB-4A60-BFD6-6F6CFC34E133}" type="presParOf" srcId="{0EB5515E-7BEA-4E34-9126-A07423A49B9C}" destId="{4FBF88FD-09A5-4CAE-82DC-B3AD48A14290}" srcOrd="3" destOrd="0" presId="urn:microsoft.com/office/officeart/2005/8/layout/vProcess5"/>
    <dgm:cxn modelId="{038D7304-4B41-43B2-A9A7-2272683E0232}" type="presParOf" srcId="{0EB5515E-7BEA-4E34-9126-A07423A49B9C}" destId="{0DB142F5-3E02-43A0-8BFE-CA072319A79F}" srcOrd="4" destOrd="0" presId="urn:microsoft.com/office/officeart/2005/8/layout/vProcess5"/>
    <dgm:cxn modelId="{0A8C4811-A720-4183-8DB3-BDEF09BCEC27}" type="presParOf" srcId="{0EB5515E-7BEA-4E34-9126-A07423A49B9C}" destId="{E1A603EE-7358-4313-B703-9AE8ABEAC500}" srcOrd="5" destOrd="0" presId="urn:microsoft.com/office/officeart/2005/8/layout/vProcess5"/>
    <dgm:cxn modelId="{0AE1432D-2B02-4B21-8A14-339B5D2999CA}" type="presParOf" srcId="{0EB5515E-7BEA-4E34-9126-A07423A49B9C}" destId="{5D061BAF-2172-48BE-90EB-19D420BF9D0C}" srcOrd="6" destOrd="0" presId="urn:microsoft.com/office/officeart/2005/8/layout/vProcess5"/>
    <dgm:cxn modelId="{169CEA12-1639-494E-83B9-F89FE7BD27EC}" type="presParOf" srcId="{0EB5515E-7BEA-4E34-9126-A07423A49B9C}" destId="{CB4D9781-AF5D-4906-8EFA-727C651024BF}" srcOrd="7" destOrd="0" presId="urn:microsoft.com/office/officeart/2005/8/layout/vProcess5"/>
    <dgm:cxn modelId="{ED21958F-73A6-42E9-9AA3-A6B35EDF4213}" type="presParOf" srcId="{0EB5515E-7BEA-4E34-9126-A07423A49B9C}" destId="{2C25B6AE-B662-49A2-B054-CF00B00F0916}" srcOrd="8" destOrd="0" presId="urn:microsoft.com/office/officeart/2005/8/layout/vProcess5"/>
    <dgm:cxn modelId="{6F222697-733D-4991-A832-9A83807A7F4A}" type="presParOf" srcId="{0EB5515E-7BEA-4E34-9126-A07423A49B9C}" destId="{5F2D8E0C-07C6-4D9E-B4CF-75D41BDA1481}" srcOrd="9" destOrd="0" presId="urn:microsoft.com/office/officeart/2005/8/layout/vProcess5"/>
    <dgm:cxn modelId="{8DDEBC1C-952C-4FED-B55F-C3EA62E5D9DE}" type="presParOf" srcId="{0EB5515E-7BEA-4E34-9126-A07423A49B9C}" destId="{676929FD-D989-466F-BFF3-CA6E5CF4C0FF}" srcOrd="10" destOrd="0" presId="urn:microsoft.com/office/officeart/2005/8/layout/vProcess5"/>
    <dgm:cxn modelId="{B16703FF-D49E-49E6-BF76-DB21FCBC47DC}" type="presParOf" srcId="{0EB5515E-7BEA-4E34-9126-A07423A49B9C}" destId="{486E1062-9FEF-463C-B4DC-254D910D4B77}" srcOrd="11" destOrd="0" presId="urn:microsoft.com/office/officeart/2005/8/layout/vProcess5"/>
    <dgm:cxn modelId="{2A446304-5120-48AF-88EF-229543862126}" type="presParOf" srcId="{0EB5515E-7BEA-4E34-9126-A07423A49B9C}" destId="{6CB56F80-7FB8-4257-B8B6-8BC76BE1B480}" srcOrd="12" destOrd="0" presId="urn:microsoft.com/office/officeart/2005/8/layout/vProcess5"/>
    <dgm:cxn modelId="{758C9CEE-F5C5-476E-8CF7-16FC72B4B3DF}" type="presParOf" srcId="{0EB5515E-7BEA-4E34-9126-A07423A49B9C}" destId="{5FBDF945-5927-404A-8681-27CB9BA71D0F}" srcOrd="13" destOrd="0" presId="urn:microsoft.com/office/officeart/2005/8/layout/vProcess5"/>
    <dgm:cxn modelId="{513AD80F-8435-4CFE-80F2-3B0C287B0E6B}" type="presParOf" srcId="{0EB5515E-7BEA-4E34-9126-A07423A49B9C}" destId="{99D4F39B-88D8-4685-BD4C-5A35E9AA35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0E94-8E51-44F8-9D64-5008CFFC42DC}">
      <dsp:nvSpPr>
        <dsp:cNvPr id="0" name=""/>
        <dsp:cNvSpPr/>
      </dsp:nvSpPr>
      <dsp:spPr>
        <a:xfrm>
          <a:off x="0" y="0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Формировать у педагогов интерес к различным инновациям</a:t>
          </a:r>
          <a:endParaRPr lang="ru-RU" sz="20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29197" y="29197"/>
        <a:ext cx="6342087" cy="938456"/>
      </dsp:txXfrm>
    </dsp:sp>
    <dsp:sp modelId="{BF108110-F12F-4814-92DD-05C718B4E841}">
      <dsp:nvSpPr>
        <dsp:cNvPr id="0" name=""/>
        <dsp:cNvSpPr/>
      </dsp:nvSpPr>
      <dsp:spPr>
        <a:xfrm>
          <a:off x="562633" y="1135302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Активизировать саморазвитие педагогов на основе поисково-педагогической целенаправленной методической деятельности</a:t>
          </a:r>
          <a:endParaRPr lang="ru-RU" sz="19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91830" y="1164499"/>
        <a:ext cx="6265419" cy="938456"/>
      </dsp:txXfrm>
    </dsp:sp>
    <dsp:sp modelId="{4FBF88FD-09A5-4CAE-82DC-B3AD48A14290}">
      <dsp:nvSpPr>
        <dsp:cNvPr id="0" name=""/>
        <dsp:cNvSpPr/>
      </dsp:nvSpPr>
      <dsp:spPr>
        <a:xfrm>
          <a:off x="1125267" y="2270605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noProof="0" dirty="0" smtClean="0"/>
            <a:t> </a:t>
          </a:r>
          <a:r>
            <a:rPr lang="ru-RU" sz="2000" b="1" kern="1200" noProof="0" dirty="0" smtClean="0">
              <a:solidFill>
                <a:schemeClr val="tx2">
                  <a:lumMod val="50000"/>
                </a:schemeClr>
              </a:solidFill>
            </a:rPr>
            <a:t>Апробирование на практике приемов творческих педагогических находок</a:t>
          </a:r>
          <a:endParaRPr lang="ru-RU" sz="28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1154464" y="2299802"/>
        <a:ext cx="6265419" cy="938456"/>
      </dsp:txXfrm>
    </dsp:sp>
    <dsp:sp modelId="{0DB142F5-3E02-43A0-8BFE-CA072319A79F}">
      <dsp:nvSpPr>
        <dsp:cNvPr id="0" name=""/>
        <dsp:cNvSpPr/>
      </dsp:nvSpPr>
      <dsp:spPr>
        <a:xfrm>
          <a:off x="1687901" y="3405907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noProof="0" dirty="0" smtClean="0"/>
            <a:t> </a:t>
          </a:r>
          <a:r>
            <a:rPr lang="ru-RU" sz="1800" b="1" kern="1200" noProof="0" dirty="0" smtClean="0">
              <a:solidFill>
                <a:schemeClr val="tx2">
                  <a:lumMod val="50000"/>
                </a:schemeClr>
              </a:solidFill>
            </a:rPr>
            <a:t>Осуществлять внедрение педагогических идей в различные направления </a:t>
          </a:r>
          <a:r>
            <a:rPr lang="ru-RU" sz="1800" b="1" kern="1200" noProof="0" dirty="0" err="1" smtClean="0">
              <a:solidFill>
                <a:schemeClr val="tx2">
                  <a:lumMod val="50000"/>
                </a:schemeClr>
              </a:solidFill>
            </a:rPr>
            <a:t>воспитательно</a:t>
          </a:r>
          <a:r>
            <a:rPr lang="ru-RU" sz="1800" b="1" kern="1200" noProof="0" dirty="0" smtClean="0">
              <a:solidFill>
                <a:schemeClr val="tx2">
                  <a:lumMod val="50000"/>
                </a:schemeClr>
              </a:solidFill>
            </a:rPr>
            <a:t>-образовательного процесса</a:t>
          </a:r>
          <a:endParaRPr lang="ru-RU" sz="18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1717098" y="3435104"/>
        <a:ext cx="6265419" cy="938456"/>
      </dsp:txXfrm>
    </dsp:sp>
    <dsp:sp modelId="{E1A603EE-7358-4313-B703-9AE8ABEAC500}">
      <dsp:nvSpPr>
        <dsp:cNvPr id="0" name=""/>
        <dsp:cNvSpPr/>
      </dsp:nvSpPr>
      <dsp:spPr>
        <a:xfrm>
          <a:off x="2250535" y="4541210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noProof="0" dirty="0" smtClean="0">
              <a:solidFill>
                <a:schemeClr val="tx2">
                  <a:lumMod val="50000"/>
                </a:schemeClr>
              </a:solidFill>
            </a:rPr>
            <a:t>Рост профессионального мастерства педагогов, развитие личностных креативных качеств          </a:t>
          </a:r>
          <a:endParaRPr lang="ru-RU" sz="19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2279732" y="4570407"/>
        <a:ext cx="6265419" cy="938456"/>
      </dsp:txXfrm>
    </dsp:sp>
    <dsp:sp modelId="{5D061BAF-2172-48BE-90EB-19D420BF9D0C}">
      <dsp:nvSpPr>
        <dsp:cNvPr id="0" name=""/>
        <dsp:cNvSpPr/>
      </dsp:nvSpPr>
      <dsp:spPr>
        <a:xfrm>
          <a:off x="6886446" y="728255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032235" y="728255"/>
        <a:ext cx="356375" cy="487585"/>
      </dsp:txXfrm>
    </dsp:sp>
    <dsp:sp modelId="{CB4D9781-AF5D-4906-8EFA-727C651024BF}">
      <dsp:nvSpPr>
        <dsp:cNvPr id="0" name=""/>
        <dsp:cNvSpPr/>
      </dsp:nvSpPr>
      <dsp:spPr>
        <a:xfrm>
          <a:off x="7449080" y="1863557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94869" y="1863557"/>
        <a:ext cx="356375" cy="487585"/>
      </dsp:txXfrm>
    </dsp:sp>
    <dsp:sp modelId="{2C25B6AE-B662-49A2-B054-CF00B00F0916}">
      <dsp:nvSpPr>
        <dsp:cNvPr id="0" name=""/>
        <dsp:cNvSpPr/>
      </dsp:nvSpPr>
      <dsp:spPr>
        <a:xfrm>
          <a:off x="8011714" y="2982245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157503" y="2982245"/>
        <a:ext cx="356375" cy="487585"/>
      </dsp:txXfrm>
    </dsp:sp>
    <dsp:sp modelId="{5F2D8E0C-07C6-4D9E-B4CF-75D41BDA1481}">
      <dsp:nvSpPr>
        <dsp:cNvPr id="0" name=""/>
        <dsp:cNvSpPr/>
      </dsp:nvSpPr>
      <dsp:spPr>
        <a:xfrm>
          <a:off x="8574348" y="4128624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720137" y="4128624"/>
        <a:ext cx="356375" cy="48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588" y="316194"/>
            <a:ext cx="9601200" cy="334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Лаборатория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непрерывных улучшений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37" y="3923122"/>
            <a:ext cx="2596384" cy="249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977" y="4050681"/>
            <a:ext cx="88795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Цель:   создание действующего механизма вовлечения педагогов в процесс повышения качества образовательной работы через систему малых незначительных улучшений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 title="SmartArt"/>
          <p:cNvSpPr>
            <a:spLocks noGrp="1"/>
          </p:cNvSpPr>
          <p:nvPr>
            <p:ph type="title"/>
          </p:nvPr>
        </p:nvSpPr>
        <p:spPr>
          <a:xfrm>
            <a:off x="76912" y="0"/>
            <a:ext cx="12192000" cy="91987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Задачи  Лаборатории</a:t>
            </a:r>
            <a:endParaRPr lang="ru-RU" sz="3600" b="1" dirty="0"/>
          </a:p>
        </p:txBody>
      </p:sp>
      <p:graphicFrame>
        <p:nvGraphicFramePr>
          <p:cNvPr id="6" name="Объект 5" descr="Upward Arr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59690"/>
              </p:ext>
            </p:extLst>
          </p:nvPr>
        </p:nvGraphicFramePr>
        <p:xfrm>
          <a:off x="1298960" y="919870"/>
          <a:ext cx="9784935" cy="553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1795" y="3690939"/>
            <a:ext cx="3176291" cy="3048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1111" y="459934"/>
            <a:ext cx="2440889" cy="32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513939" y="844862"/>
            <a:ext cx="5321300" cy="1266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  ИДЕЙ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ЗАПРОСЫ ПО ПРОБЛЕМАМ В РАБОТЕ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143000" y="3346762"/>
            <a:ext cx="2999589" cy="40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023651" y="3346762"/>
            <a:ext cx="2573338" cy="40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495704" y="3376381"/>
            <a:ext cx="2819996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564864" y="2419662"/>
            <a:ext cx="3357562" cy="5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ПО КАЧЕСТВУ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81394" y="4302436"/>
            <a:ext cx="1479550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авторской методической разработки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975232" y="4302437"/>
            <a:ext cx="1538707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методической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563153" y="4302437"/>
            <a:ext cx="1355724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интернет -источников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187462" y="4302437"/>
            <a:ext cx="2133302" cy="10636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(данные заносятся в карту наблюдений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685888" y="4302437"/>
            <a:ext cx="1997076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полученных данных на основе «Критерий о сертификации улучшения»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811971" y="4286560"/>
            <a:ext cx="1987306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 целесообразности и эффективности внедрения идеи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009792" y="5681974"/>
            <a:ext cx="2081159" cy="8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«улучшения» и присвоение Сертификата автору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268751" y="5681974"/>
            <a:ext cx="1530526" cy="8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Доработка «улучшения»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14"/>
          <p:cNvSpPr>
            <a:spLocks noChangeShapeType="1"/>
          </p:cNvSpPr>
          <p:nvPr/>
        </p:nvSpPr>
        <p:spPr bwMode="auto">
          <a:xfrm>
            <a:off x="6298414" y="2076762"/>
            <a:ext cx="0" cy="3429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3"/>
          <p:cNvSpPr>
            <a:spLocks noChangeShapeType="1"/>
          </p:cNvSpPr>
          <p:nvPr/>
        </p:nvSpPr>
        <p:spPr bwMode="auto">
          <a:xfrm>
            <a:off x="6298414" y="2964174"/>
            <a:ext cx="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/>
          <p:cNvSpPr>
            <a:spLocks noChangeShapeType="1"/>
          </p:cNvSpPr>
          <p:nvPr/>
        </p:nvSpPr>
        <p:spPr bwMode="auto">
          <a:xfrm flipH="1">
            <a:off x="3294863" y="3068515"/>
            <a:ext cx="3009221" cy="2187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/>
          <p:cNvSpPr>
            <a:spLocks noChangeShapeType="1"/>
          </p:cNvSpPr>
          <p:nvPr/>
        </p:nvSpPr>
        <p:spPr bwMode="auto">
          <a:xfrm>
            <a:off x="6298414" y="3046724"/>
            <a:ext cx="2894012" cy="3000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/>
          <p:cNvSpPr>
            <a:spLocks noChangeShapeType="1"/>
          </p:cNvSpPr>
          <p:nvPr/>
        </p:nvSpPr>
        <p:spPr bwMode="auto">
          <a:xfrm>
            <a:off x="4141001" y="3565837"/>
            <a:ext cx="882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9"/>
          <p:cNvSpPr>
            <a:spLocks noChangeShapeType="1"/>
          </p:cNvSpPr>
          <p:nvPr/>
        </p:nvSpPr>
        <p:spPr bwMode="auto">
          <a:xfrm>
            <a:off x="7566879" y="3565837"/>
            <a:ext cx="885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8"/>
          <p:cNvSpPr>
            <a:spLocks noChangeShapeType="1"/>
          </p:cNvSpPr>
          <p:nvPr/>
        </p:nvSpPr>
        <p:spPr bwMode="auto">
          <a:xfrm flipH="1">
            <a:off x="2775751" y="3751574"/>
            <a:ext cx="14288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7"/>
          <p:cNvSpPr>
            <a:spLocks noChangeShapeType="1"/>
          </p:cNvSpPr>
          <p:nvPr/>
        </p:nvSpPr>
        <p:spPr bwMode="auto">
          <a:xfrm flipH="1">
            <a:off x="1500195" y="3754573"/>
            <a:ext cx="1133475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/>
          <p:cNvSpPr>
            <a:spLocks noChangeShapeType="1"/>
          </p:cNvSpPr>
          <p:nvPr/>
        </p:nvSpPr>
        <p:spPr bwMode="auto">
          <a:xfrm>
            <a:off x="2790039" y="3751574"/>
            <a:ext cx="1228725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 noChangeShapeType="1"/>
          </p:cNvSpPr>
          <p:nvPr/>
        </p:nvSpPr>
        <p:spPr bwMode="auto">
          <a:xfrm>
            <a:off x="6215864" y="3751574"/>
            <a:ext cx="12700" cy="5508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/>
          <p:cNvSpPr>
            <a:spLocks noChangeShapeType="1"/>
          </p:cNvSpPr>
          <p:nvPr/>
        </p:nvSpPr>
        <p:spPr bwMode="auto">
          <a:xfrm flipH="1">
            <a:off x="8603288" y="3765861"/>
            <a:ext cx="1023937" cy="5206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9682964" y="3751574"/>
            <a:ext cx="709612" cy="468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/>
          <p:cNvSpPr>
            <a:spLocks noChangeShapeType="1"/>
          </p:cNvSpPr>
          <p:nvPr/>
        </p:nvSpPr>
        <p:spPr bwMode="auto">
          <a:xfrm flipH="1">
            <a:off x="9614701" y="5421624"/>
            <a:ext cx="777875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10460839" y="5421624"/>
            <a:ext cx="517525" cy="258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349260" y="104612"/>
            <a:ext cx="773320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«Лаборатория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непрерывных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улучшений»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72426" y="662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586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наблюдений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68" y="139414"/>
            <a:ext cx="4648919" cy="6579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12" y="2047827"/>
            <a:ext cx="4137829" cy="40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988" y="610497"/>
            <a:ext cx="10896600" cy="1110727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Система критериев, показателей и индикаторов 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38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917" cy="1646063"/>
          </a:xfrm>
          <a:prstGeom prst="rect">
            <a:avLst/>
          </a:prstGeom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5237"/>
          <a:stretch>
            <a:fillRect/>
          </a:stretch>
        </p:blipFill>
        <p:spPr>
          <a:xfrm>
            <a:off x="317900" y="342686"/>
            <a:ext cx="7152411" cy="6172628"/>
          </a:xfrm>
        </p:spPr>
      </p:pic>
      <p:sp>
        <p:nvSpPr>
          <p:cNvPr id="5" name="Прямоугольник 4"/>
          <p:cNvSpPr/>
          <p:nvPr/>
        </p:nvSpPr>
        <p:spPr>
          <a:xfrm>
            <a:off x="642432" y="3624154"/>
            <a:ext cx="65033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Создание банка методических инноваций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идей, технологий, каталога инновационных приемов в работе с дошкольниками)</a:t>
            </a:r>
          </a:p>
          <a:p>
            <a:pPr algn="ctr"/>
            <a:r>
              <a:rPr lang="ru-RU" sz="2200" b="1" dirty="0" smtClean="0"/>
              <a:t>и</a:t>
            </a:r>
            <a:endParaRPr lang="ru-RU" sz="2200" b="1" dirty="0"/>
          </a:p>
          <a:p>
            <a:pPr algn="ctr"/>
            <a:r>
              <a:rPr lang="ru-RU" sz="2200" b="1" dirty="0"/>
              <a:t>Фестиваль </a:t>
            </a:r>
            <a:r>
              <a:rPr lang="ru-RU" sz="2200" b="1" dirty="0" smtClean="0"/>
              <a:t>«Ярмарка </a:t>
            </a:r>
            <a:r>
              <a:rPr lang="ru-RU" sz="2200" b="1" dirty="0"/>
              <a:t>находок»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13096" y="2501153"/>
            <a:ext cx="4878904" cy="17556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Продукт  </a:t>
            </a:r>
            <a:br>
              <a:rPr lang="ru-RU" b="1" dirty="0" smtClean="0"/>
            </a:br>
            <a:r>
              <a:rPr lang="ru-RU" b="1" dirty="0" smtClean="0"/>
              <a:t>лаборатории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прозрачной зеленой рамкой (широкоэкранный формат)</Template>
  <TotalTime>0</TotalTime>
  <Words>172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Sheer Green 16x9</vt:lpstr>
      <vt:lpstr>Лаборатория непрерывных улучшений  </vt:lpstr>
      <vt:lpstr>Задачи  Лаборатории</vt:lpstr>
      <vt:lpstr>Презентация PowerPoint</vt:lpstr>
      <vt:lpstr>Карта наблюдений</vt:lpstr>
      <vt:lpstr>Презентация PowerPoint</vt:lpstr>
      <vt:lpstr>Система критериев, показателей и индикаторов проекта</vt:lpstr>
      <vt:lpstr>Продукт   лаборатории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2016-11-20T21:45:50Z</dcterms:created>
  <dcterms:modified xsi:type="dcterms:W3CDTF">2016-11-28T15:55:31Z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