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2" r:id="rId6"/>
    <p:sldId id="266" r:id="rId7"/>
    <p:sldId id="263" r:id="rId8"/>
    <p:sldId id="261" r:id="rId9"/>
    <p:sldId id="260" r:id="rId10"/>
    <p:sldId id="259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3302D-9C79-4843-A736-C803D87C903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431CB9-9B9F-4448-B613-2DF477EE7F5C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Когнитивный</a:t>
          </a:r>
          <a:endParaRPr lang="ru-RU" dirty="0">
            <a:solidFill>
              <a:schemeClr val="tx1"/>
            </a:solidFill>
          </a:endParaRPr>
        </a:p>
      </dgm:t>
    </dgm:pt>
    <dgm:pt modelId="{4BAC79A7-5D41-4013-979C-C6746F557E28}" type="parTrans" cxnId="{02E88A21-63CC-468F-A131-4356FA848DAB}">
      <dgm:prSet/>
      <dgm:spPr/>
      <dgm:t>
        <a:bodyPr/>
        <a:lstStyle/>
        <a:p>
          <a:endParaRPr lang="ru-RU"/>
        </a:p>
      </dgm:t>
    </dgm:pt>
    <dgm:pt modelId="{1A9CB2F3-1DDF-45BF-9D46-990EF8CF2561}" type="sibTrans" cxnId="{02E88A21-63CC-468F-A131-4356FA848DAB}">
      <dgm:prSet/>
      <dgm:spPr/>
      <dgm:t>
        <a:bodyPr/>
        <a:lstStyle/>
        <a:p>
          <a:endParaRPr lang="ru-RU"/>
        </a:p>
      </dgm:t>
    </dgm:pt>
    <dgm:pt modelId="{90EB4A84-5048-4562-A6E0-93175254F0F7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Мотивационно-ценностный</a:t>
          </a:r>
          <a:endParaRPr lang="ru-RU" dirty="0">
            <a:solidFill>
              <a:schemeClr val="tx1"/>
            </a:solidFill>
          </a:endParaRPr>
        </a:p>
      </dgm:t>
    </dgm:pt>
    <dgm:pt modelId="{5A983EAA-C080-4DE2-9138-B3265BF61AD0}" type="parTrans" cxnId="{8E4B1EBD-5F69-487D-9E24-19894A43B947}">
      <dgm:prSet/>
      <dgm:spPr/>
      <dgm:t>
        <a:bodyPr/>
        <a:lstStyle/>
        <a:p>
          <a:endParaRPr lang="ru-RU"/>
        </a:p>
      </dgm:t>
    </dgm:pt>
    <dgm:pt modelId="{8AE0722D-90A9-407B-8FD0-6FBEAA1A32B5}" type="sibTrans" cxnId="{8E4B1EBD-5F69-487D-9E24-19894A43B947}">
      <dgm:prSet/>
      <dgm:spPr/>
      <dgm:t>
        <a:bodyPr/>
        <a:lstStyle/>
        <a:p>
          <a:endParaRPr lang="ru-RU"/>
        </a:p>
      </dgm:t>
    </dgm:pt>
    <dgm:pt modelId="{8CBD4220-4547-4832-AE4A-FC5C42053EAD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Операционально-деятельностный</a:t>
          </a:r>
          <a:endParaRPr lang="ru-RU" dirty="0">
            <a:solidFill>
              <a:schemeClr val="tx1"/>
            </a:solidFill>
          </a:endParaRPr>
        </a:p>
      </dgm:t>
    </dgm:pt>
    <dgm:pt modelId="{BBDCAB55-7291-41CC-AC00-05127D6D2820}" type="parTrans" cxnId="{C1F8D670-FA0B-4296-9633-4253F7334CFC}">
      <dgm:prSet/>
      <dgm:spPr/>
      <dgm:t>
        <a:bodyPr/>
        <a:lstStyle/>
        <a:p>
          <a:endParaRPr lang="ru-RU"/>
        </a:p>
      </dgm:t>
    </dgm:pt>
    <dgm:pt modelId="{FFCE14EE-0986-46A3-AA03-9C26720E572B}" type="sibTrans" cxnId="{C1F8D670-FA0B-4296-9633-4253F7334CFC}">
      <dgm:prSet/>
      <dgm:spPr/>
      <dgm:t>
        <a:bodyPr/>
        <a:lstStyle/>
        <a:p>
          <a:endParaRPr lang="ru-RU"/>
        </a:p>
      </dgm:t>
    </dgm:pt>
    <dgm:pt modelId="{7D1A8FF1-66BB-4EE5-8338-2DABC9950EDF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Рефлексивный</a:t>
          </a:r>
          <a:endParaRPr lang="ru-RU" dirty="0">
            <a:solidFill>
              <a:schemeClr val="tx1"/>
            </a:solidFill>
          </a:endParaRPr>
        </a:p>
      </dgm:t>
    </dgm:pt>
    <dgm:pt modelId="{E88160CC-89D1-4034-B4EE-0756A0A13B77}" type="parTrans" cxnId="{9E78ACE1-A0BF-432C-B8E1-AFF00D4440AB}">
      <dgm:prSet/>
      <dgm:spPr/>
      <dgm:t>
        <a:bodyPr/>
        <a:lstStyle/>
        <a:p>
          <a:endParaRPr lang="ru-RU"/>
        </a:p>
      </dgm:t>
    </dgm:pt>
    <dgm:pt modelId="{C2A59782-0745-40F2-A4AC-EA3791AD5895}" type="sibTrans" cxnId="{9E78ACE1-A0BF-432C-B8E1-AFF00D4440AB}">
      <dgm:prSet/>
      <dgm:spPr/>
      <dgm:t>
        <a:bodyPr/>
        <a:lstStyle/>
        <a:p>
          <a:endParaRPr lang="ru-RU"/>
        </a:p>
      </dgm:t>
    </dgm:pt>
    <dgm:pt modelId="{578588E3-36F9-4DF1-A9A8-11E36C524AAE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Результативный</a:t>
          </a:r>
          <a:endParaRPr lang="ru-RU" dirty="0">
            <a:solidFill>
              <a:schemeClr val="tx1"/>
            </a:solidFill>
          </a:endParaRPr>
        </a:p>
      </dgm:t>
    </dgm:pt>
    <dgm:pt modelId="{C0F78E44-9C6D-4A1B-B0E4-6BECC140E857}" type="parTrans" cxnId="{FC0803C1-F789-4D76-878B-D452CECD1B71}">
      <dgm:prSet/>
      <dgm:spPr/>
      <dgm:t>
        <a:bodyPr/>
        <a:lstStyle/>
        <a:p>
          <a:endParaRPr lang="ru-RU"/>
        </a:p>
      </dgm:t>
    </dgm:pt>
    <dgm:pt modelId="{ADEC47FA-7C73-42F8-ABEF-263673B5FD87}" type="sibTrans" cxnId="{FC0803C1-F789-4D76-878B-D452CECD1B71}">
      <dgm:prSet/>
      <dgm:spPr/>
      <dgm:t>
        <a:bodyPr/>
        <a:lstStyle/>
        <a:p>
          <a:endParaRPr lang="ru-RU"/>
        </a:p>
      </dgm:t>
    </dgm:pt>
    <dgm:pt modelId="{8C972196-B259-4F11-8D43-5697A4623338}" type="pres">
      <dgm:prSet presAssocID="{5AE3302D-9C79-4843-A736-C803D87C90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E88809-AA13-4EE9-9B9F-609C9308988D}" type="pres">
      <dgm:prSet presAssocID="{97431CB9-9B9F-4448-B613-2DF477EE7F5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4AD5F-C22C-46F9-A0E9-829C0FA7BE3C}" type="pres">
      <dgm:prSet presAssocID="{1A9CB2F3-1DDF-45BF-9D46-990EF8CF2561}" presName="sibTrans" presStyleCnt="0"/>
      <dgm:spPr/>
    </dgm:pt>
    <dgm:pt modelId="{96DBC0CF-F769-4D7F-8EBB-12FDEB212143}" type="pres">
      <dgm:prSet presAssocID="{90EB4A84-5048-4562-A6E0-93175254F0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B6BC5-A393-49FC-8088-E52FC56A3F32}" type="pres">
      <dgm:prSet presAssocID="{8AE0722D-90A9-407B-8FD0-6FBEAA1A32B5}" presName="sibTrans" presStyleCnt="0"/>
      <dgm:spPr/>
    </dgm:pt>
    <dgm:pt modelId="{5649268B-0B9D-4E23-8D19-D06275927FA1}" type="pres">
      <dgm:prSet presAssocID="{8CBD4220-4547-4832-AE4A-FC5C42053E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D6B0C-B329-4720-8768-51AB1E3A11B8}" type="pres">
      <dgm:prSet presAssocID="{FFCE14EE-0986-46A3-AA03-9C26720E572B}" presName="sibTrans" presStyleCnt="0"/>
      <dgm:spPr/>
    </dgm:pt>
    <dgm:pt modelId="{506AC932-3010-4055-9B8E-920856019958}" type="pres">
      <dgm:prSet presAssocID="{7D1A8FF1-66BB-4EE5-8338-2DABC9950E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C4964-FCAD-4CAE-9166-902B95617882}" type="pres">
      <dgm:prSet presAssocID="{C2A59782-0745-40F2-A4AC-EA3791AD5895}" presName="sibTrans" presStyleCnt="0"/>
      <dgm:spPr/>
    </dgm:pt>
    <dgm:pt modelId="{E34B89CB-3F6C-4497-8AAB-A02D6C0CBB99}" type="pres">
      <dgm:prSet presAssocID="{578588E3-36F9-4DF1-A9A8-11E36C524AA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CF80FB-F3CF-49F4-A1CC-152D3CBF34CB}" type="presOf" srcId="{5AE3302D-9C79-4843-A736-C803D87C903B}" destId="{8C972196-B259-4F11-8D43-5697A4623338}" srcOrd="0" destOrd="0" presId="urn:microsoft.com/office/officeart/2005/8/layout/default"/>
    <dgm:cxn modelId="{B9BB71C3-A20A-47CF-96C3-CBAFAFAC3D07}" type="presOf" srcId="{7D1A8FF1-66BB-4EE5-8338-2DABC9950EDF}" destId="{506AC932-3010-4055-9B8E-920856019958}" srcOrd="0" destOrd="0" presId="urn:microsoft.com/office/officeart/2005/8/layout/default"/>
    <dgm:cxn modelId="{307035FD-F88F-4425-BD3A-44551FFD4569}" type="presOf" srcId="{97431CB9-9B9F-4448-B613-2DF477EE7F5C}" destId="{72E88809-AA13-4EE9-9B9F-609C9308988D}" srcOrd="0" destOrd="0" presId="urn:microsoft.com/office/officeart/2005/8/layout/default"/>
    <dgm:cxn modelId="{9E78ACE1-A0BF-432C-B8E1-AFF00D4440AB}" srcId="{5AE3302D-9C79-4843-A736-C803D87C903B}" destId="{7D1A8FF1-66BB-4EE5-8338-2DABC9950EDF}" srcOrd="3" destOrd="0" parTransId="{E88160CC-89D1-4034-B4EE-0756A0A13B77}" sibTransId="{C2A59782-0745-40F2-A4AC-EA3791AD5895}"/>
    <dgm:cxn modelId="{AF766770-C0B1-433C-9353-45C4A5B5FBFD}" type="presOf" srcId="{8CBD4220-4547-4832-AE4A-FC5C42053EAD}" destId="{5649268B-0B9D-4E23-8D19-D06275927FA1}" srcOrd="0" destOrd="0" presId="urn:microsoft.com/office/officeart/2005/8/layout/default"/>
    <dgm:cxn modelId="{02E88A21-63CC-468F-A131-4356FA848DAB}" srcId="{5AE3302D-9C79-4843-A736-C803D87C903B}" destId="{97431CB9-9B9F-4448-B613-2DF477EE7F5C}" srcOrd="0" destOrd="0" parTransId="{4BAC79A7-5D41-4013-979C-C6746F557E28}" sibTransId="{1A9CB2F3-1DDF-45BF-9D46-990EF8CF2561}"/>
    <dgm:cxn modelId="{85BDC249-2767-405A-9592-F09716454810}" type="presOf" srcId="{578588E3-36F9-4DF1-A9A8-11E36C524AAE}" destId="{E34B89CB-3F6C-4497-8AAB-A02D6C0CBB99}" srcOrd="0" destOrd="0" presId="urn:microsoft.com/office/officeart/2005/8/layout/default"/>
    <dgm:cxn modelId="{67E69C28-B6D2-4379-BCC2-4C4891980F50}" type="presOf" srcId="{90EB4A84-5048-4562-A6E0-93175254F0F7}" destId="{96DBC0CF-F769-4D7F-8EBB-12FDEB212143}" srcOrd="0" destOrd="0" presId="urn:microsoft.com/office/officeart/2005/8/layout/default"/>
    <dgm:cxn modelId="{FC0803C1-F789-4D76-878B-D452CECD1B71}" srcId="{5AE3302D-9C79-4843-A736-C803D87C903B}" destId="{578588E3-36F9-4DF1-A9A8-11E36C524AAE}" srcOrd="4" destOrd="0" parTransId="{C0F78E44-9C6D-4A1B-B0E4-6BECC140E857}" sibTransId="{ADEC47FA-7C73-42F8-ABEF-263673B5FD87}"/>
    <dgm:cxn modelId="{C1F8D670-FA0B-4296-9633-4253F7334CFC}" srcId="{5AE3302D-9C79-4843-A736-C803D87C903B}" destId="{8CBD4220-4547-4832-AE4A-FC5C42053EAD}" srcOrd="2" destOrd="0" parTransId="{BBDCAB55-7291-41CC-AC00-05127D6D2820}" sibTransId="{FFCE14EE-0986-46A3-AA03-9C26720E572B}"/>
    <dgm:cxn modelId="{8E4B1EBD-5F69-487D-9E24-19894A43B947}" srcId="{5AE3302D-9C79-4843-A736-C803D87C903B}" destId="{90EB4A84-5048-4562-A6E0-93175254F0F7}" srcOrd="1" destOrd="0" parTransId="{5A983EAA-C080-4DE2-9138-B3265BF61AD0}" sibTransId="{8AE0722D-90A9-407B-8FD0-6FBEAA1A32B5}"/>
    <dgm:cxn modelId="{C54E7C12-5B50-4302-8569-DB74646878E1}" type="presParOf" srcId="{8C972196-B259-4F11-8D43-5697A4623338}" destId="{72E88809-AA13-4EE9-9B9F-609C9308988D}" srcOrd="0" destOrd="0" presId="urn:microsoft.com/office/officeart/2005/8/layout/default"/>
    <dgm:cxn modelId="{6B2EF8C2-EC9F-4B1C-B465-4503B13E7D07}" type="presParOf" srcId="{8C972196-B259-4F11-8D43-5697A4623338}" destId="{9844AD5F-C22C-46F9-A0E9-829C0FA7BE3C}" srcOrd="1" destOrd="0" presId="urn:microsoft.com/office/officeart/2005/8/layout/default"/>
    <dgm:cxn modelId="{10A5314E-5BD3-40EE-AA76-1BC03D9F217E}" type="presParOf" srcId="{8C972196-B259-4F11-8D43-5697A4623338}" destId="{96DBC0CF-F769-4D7F-8EBB-12FDEB212143}" srcOrd="2" destOrd="0" presId="urn:microsoft.com/office/officeart/2005/8/layout/default"/>
    <dgm:cxn modelId="{BDE9DB91-9266-4294-87A5-5E9FE176C844}" type="presParOf" srcId="{8C972196-B259-4F11-8D43-5697A4623338}" destId="{6B9B6BC5-A393-49FC-8088-E52FC56A3F32}" srcOrd="3" destOrd="0" presId="urn:microsoft.com/office/officeart/2005/8/layout/default"/>
    <dgm:cxn modelId="{97DA79E5-6524-4A23-9596-4409FBA44790}" type="presParOf" srcId="{8C972196-B259-4F11-8D43-5697A4623338}" destId="{5649268B-0B9D-4E23-8D19-D06275927FA1}" srcOrd="4" destOrd="0" presId="urn:microsoft.com/office/officeart/2005/8/layout/default"/>
    <dgm:cxn modelId="{08928FC7-A3BD-410F-B249-04466C7D1973}" type="presParOf" srcId="{8C972196-B259-4F11-8D43-5697A4623338}" destId="{4E1D6B0C-B329-4720-8768-51AB1E3A11B8}" srcOrd="5" destOrd="0" presId="urn:microsoft.com/office/officeart/2005/8/layout/default"/>
    <dgm:cxn modelId="{9970C28E-50FE-46B9-8B3B-F90B89B25D82}" type="presParOf" srcId="{8C972196-B259-4F11-8D43-5697A4623338}" destId="{506AC932-3010-4055-9B8E-920856019958}" srcOrd="6" destOrd="0" presId="urn:microsoft.com/office/officeart/2005/8/layout/default"/>
    <dgm:cxn modelId="{FF2CF620-EEED-4558-9C08-468B8D84E30F}" type="presParOf" srcId="{8C972196-B259-4F11-8D43-5697A4623338}" destId="{1B7C4964-FCAD-4CAE-9166-902B95617882}" srcOrd="7" destOrd="0" presId="urn:microsoft.com/office/officeart/2005/8/layout/default"/>
    <dgm:cxn modelId="{C2C714C8-1A70-44B5-9EC7-4425C1E71941}" type="presParOf" srcId="{8C972196-B259-4F11-8D43-5697A4623338}" destId="{E34B89CB-3F6C-4497-8AAB-A02D6C0CBB9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D64F2-3968-4F70-AAEC-9AD8EC27DEB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65E1BD-3CB7-42CF-A7BC-02B0D85AF16C}">
      <dgm:prSet phldrT="[Текст]"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</a:rPr>
            <a:t>Развивающая</a:t>
          </a:r>
          <a:endParaRPr lang="ru-RU" sz="28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7CBB8E8C-3DE4-4EF7-AB92-029696CC5ED0}" type="parTrans" cxnId="{FB899028-7038-480D-96AB-C26379D118DE}">
      <dgm:prSet/>
      <dgm:spPr/>
      <dgm:t>
        <a:bodyPr/>
        <a:lstStyle/>
        <a:p>
          <a:endParaRPr lang="ru-RU"/>
        </a:p>
      </dgm:t>
    </dgm:pt>
    <dgm:pt modelId="{E89A4BA2-B4D0-4926-925E-8637B23C4C94}" type="sibTrans" cxnId="{FB899028-7038-480D-96AB-C26379D118DE}">
      <dgm:prSet/>
      <dgm:spPr/>
      <dgm:t>
        <a:bodyPr/>
        <a:lstStyle/>
        <a:p>
          <a:endParaRPr lang="ru-RU"/>
        </a:p>
      </dgm:t>
    </dgm:pt>
    <dgm:pt modelId="{C6944DE4-2F55-4D4A-8616-D62332833C79}">
      <dgm:prSet phldrT="[Текст]"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</a:rPr>
            <a:t>Информационно-диагностическая</a:t>
          </a:r>
          <a:endParaRPr lang="ru-RU" sz="28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AFF57B50-7A21-4C66-B8B6-05A5B5235A66}" type="parTrans" cxnId="{FF24F45D-1480-4E2A-BB87-32ACD773001B}">
      <dgm:prSet/>
      <dgm:spPr/>
      <dgm:t>
        <a:bodyPr/>
        <a:lstStyle/>
        <a:p>
          <a:endParaRPr lang="ru-RU"/>
        </a:p>
      </dgm:t>
    </dgm:pt>
    <dgm:pt modelId="{EA57043C-0335-4FC1-B645-CDCD5600EEAC}" type="sibTrans" cxnId="{FF24F45D-1480-4E2A-BB87-32ACD773001B}">
      <dgm:prSet/>
      <dgm:spPr/>
      <dgm:t>
        <a:bodyPr/>
        <a:lstStyle/>
        <a:p>
          <a:endParaRPr lang="ru-RU"/>
        </a:p>
      </dgm:t>
    </dgm:pt>
    <dgm:pt modelId="{EE93CE5F-AC5E-48F6-83C4-BC56C4140C8B}">
      <dgm:prSet phldrT="[Текст]"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</a:rPr>
            <a:t>Аналитическая</a:t>
          </a:r>
          <a:endParaRPr lang="ru-RU" sz="28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5CB582D4-B138-4441-812C-8EA8ED21B3D2}" type="parTrans" cxnId="{13883456-C92C-4BDC-9994-8F1359004B30}">
      <dgm:prSet/>
      <dgm:spPr/>
      <dgm:t>
        <a:bodyPr/>
        <a:lstStyle/>
        <a:p>
          <a:endParaRPr lang="ru-RU"/>
        </a:p>
      </dgm:t>
    </dgm:pt>
    <dgm:pt modelId="{243F16FC-2CC7-4FDE-8BE2-BC3F05A9F803}" type="sibTrans" cxnId="{13883456-C92C-4BDC-9994-8F1359004B30}">
      <dgm:prSet/>
      <dgm:spPr/>
      <dgm:t>
        <a:bodyPr/>
        <a:lstStyle/>
        <a:p>
          <a:endParaRPr lang="ru-RU"/>
        </a:p>
      </dgm:t>
    </dgm:pt>
    <dgm:pt modelId="{51A7FB33-97F6-4FC9-8224-F9C1CDC9D4DC}" type="pres">
      <dgm:prSet presAssocID="{A74D64F2-3968-4F70-AAEC-9AD8EC27DE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09C6E3-0D87-4F49-B09D-4FA2368388CF}" type="pres">
      <dgm:prSet presAssocID="{4A65E1BD-3CB7-42CF-A7BC-02B0D85AF16C}" presName="composite" presStyleCnt="0"/>
      <dgm:spPr/>
    </dgm:pt>
    <dgm:pt modelId="{A03D359D-1232-4194-949A-A9FE53510F5E}" type="pres">
      <dgm:prSet presAssocID="{4A65E1BD-3CB7-42CF-A7BC-02B0D85AF16C}" presName="rect1" presStyleLbl="trAlignAcc1" presStyleIdx="0" presStyleCnt="3" custScaleX="140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20803-C4B0-439C-9B70-033681FC2386}" type="pres">
      <dgm:prSet presAssocID="{4A65E1BD-3CB7-42CF-A7BC-02B0D85AF16C}" presName="rect2" presStyleLbl="fgImgPlace1" presStyleIdx="0" presStyleCnt="3" custFlipVert="1" custFlipHor="0" custScaleX="9110" custScaleY="11096" custLinFactNeighborX="-75724" custLinFactNeighborY="1460"/>
      <dgm:spPr/>
    </dgm:pt>
    <dgm:pt modelId="{D43A6256-70B0-4045-B7FA-8857AC250ABF}" type="pres">
      <dgm:prSet presAssocID="{E89A4BA2-B4D0-4926-925E-8637B23C4C94}" presName="sibTrans" presStyleCnt="0"/>
      <dgm:spPr/>
    </dgm:pt>
    <dgm:pt modelId="{AA9F7DF1-3C61-4723-87E8-D52A79DB466F}" type="pres">
      <dgm:prSet presAssocID="{C6944DE4-2F55-4D4A-8616-D62332833C79}" presName="composite" presStyleCnt="0"/>
      <dgm:spPr/>
    </dgm:pt>
    <dgm:pt modelId="{F8D5A808-4BA2-46F1-BA29-B747DFCCC278}" type="pres">
      <dgm:prSet presAssocID="{C6944DE4-2F55-4D4A-8616-D62332833C79}" presName="rect1" presStyleLbl="trAlignAcc1" presStyleIdx="1" presStyleCnt="3" custScaleX="141851" custLinFactNeighborY="3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F1BD1-ABE1-47E9-BBCD-91F978C79300}" type="pres">
      <dgm:prSet presAssocID="{C6944DE4-2F55-4D4A-8616-D62332833C79}" presName="rect2" presStyleLbl="fgImgPlace1" presStyleIdx="1" presStyleCnt="3" custFlipHor="1" custScaleX="6746" custScaleY="4883"/>
      <dgm:spPr/>
    </dgm:pt>
    <dgm:pt modelId="{9B02A24A-C07B-4661-8FEB-A388665326DA}" type="pres">
      <dgm:prSet presAssocID="{EA57043C-0335-4FC1-B645-CDCD5600EEAC}" presName="sibTrans" presStyleCnt="0"/>
      <dgm:spPr/>
    </dgm:pt>
    <dgm:pt modelId="{202730DE-1309-484C-AC37-7B6B68A87308}" type="pres">
      <dgm:prSet presAssocID="{EE93CE5F-AC5E-48F6-83C4-BC56C4140C8B}" presName="composite" presStyleCnt="0"/>
      <dgm:spPr/>
    </dgm:pt>
    <dgm:pt modelId="{E69CD038-51FF-4D32-BCD8-BF753FC9C397}" type="pres">
      <dgm:prSet presAssocID="{EE93CE5F-AC5E-48F6-83C4-BC56C4140C8B}" presName="rect1" presStyleLbl="trAlignAcc1" presStyleIdx="2" presStyleCnt="3" custScaleX="140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BF025-85E3-40CF-A87C-0AB3A2870B9A}" type="pres">
      <dgm:prSet presAssocID="{EE93CE5F-AC5E-48F6-83C4-BC56C4140C8B}" presName="rect2" presStyleLbl="fgImgPlace1" presStyleIdx="2" presStyleCnt="3" custFlipVert="1" custScaleX="9893" custScaleY="6871"/>
      <dgm:spPr/>
    </dgm:pt>
  </dgm:ptLst>
  <dgm:cxnLst>
    <dgm:cxn modelId="{FB899028-7038-480D-96AB-C26379D118DE}" srcId="{A74D64F2-3968-4F70-AAEC-9AD8EC27DEB3}" destId="{4A65E1BD-3CB7-42CF-A7BC-02B0D85AF16C}" srcOrd="0" destOrd="0" parTransId="{7CBB8E8C-3DE4-4EF7-AB92-029696CC5ED0}" sibTransId="{E89A4BA2-B4D0-4926-925E-8637B23C4C94}"/>
    <dgm:cxn modelId="{D03FC40C-12EB-44FD-AD50-6D966D4F3282}" type="presOf" srcId="{A74D64F2-3968-4F70-AAEC-9AD8EC27DEB3}" destId="{51A7FB33-97F6-4FC9-8224-F9C1CDC9D4DC}" srcOrd="0" destOrd="0" presId="urn:microsoft.com/office/officeart/2008/layout/PictureStrips"/>
    <dgm:cxn modelId="{CEECAA4C-609A-472D-BF6E-641571D6BDC5}" type="presOf" srcId="{4A65E1BD-3CB7-42CF-A7BC-02B0D85AF16C}" destId="{A03D359D-1232-4194-949A-A9FE53510F5E}" srcOrd="0" destOrd="0" presId="urn:microsoft.com/office/officeart/2008/layout/PictureStrips"/>
    <dgm:cxn modelId="{988FD5BF-2803-455E-B1DB-6C6737874812}" type="presOf" srcId="{EE93CE5F-AC5E-48F6-83C4-BC56C4140C8B}" destId="{E69CD038-51FF-4D32-BCD8-BF753FC9C397}" srcOrd="0" destOrd="0" presId="urn:microsoft.com/office/officeart/2008/layout/PictureStrips"/>
    <dgm:cxn modelId="{13883456-C92C-4BDC-9994-8F1359004B30}" srcId="{A74D64F2-3968-4F70-AAEC-9AD8EC27DEB3}" destId="{EE93CE5F-AC5E-48F6-83C4-BC56C4140C8B}" srcOrd="2" destOrd="0" parTransId="{5CB582D4-B138-4441-812C-8EA8ED21B3D2}" sibTransId="{243F16FC-2CC7-4FDE-8BE2-BC3F05A9F803}"/>
    <dgm:cxn modelId="{FF24F45D-1480-4E2A-BB87-32ACD773001B}" srcId="{A74D64F2-3968-4F70-AAEC-9AD8EC27DEB3}" destId="{C6944DE4-2F55-4D4A-8616-D62332833C79}" srcOrd="1" destOrd="0" parTransId="{AFF57B50-7A21-4C66-B8B6-05A5B5235A66}" sibTransId="{EA57043C-0335-4FC1-B645-CDCD5600EEAC}"/>
    <dgm:cxn modelId="{B302850B-6742-4079-9383-64F557C9AE6F}" type="presOf" srcId="{C6944DE4-2F55-4D4A-8616-D62332833C79}" destId="{F8D5A808-4BA2-46F1-BA29-B747DFCCC278}" srcOrd="0" destOrd="0" presId="urn:microsoft.com/office/officeart/2008/layout/PictureStrips"/>
    <dgm:cxn modelId="{528A7534-6FF7-4C61-8A9D-2B1011DB6A67}" type="presParOf" srcId="{51A7FB33-97F6-4FC9-8224-F9C1CDC9D4DC}" destId="{9E09C6E3-0D87-4F49-B09D-4FA2368388CF}" srcOrd="0" destOrd="0" presId="urn:microsoft.com/office/officeart/2008/layout/PictureStrips"/>
    <dgm:cxn modelId="{E3FB57AF-BC87-4738-89B4-DF058DFB9342}" type="presParOf" srcId="{9E09C6E3-0D87-4F49-B09D-4FA2368388CF}" destId="{A03D359D-1232-4194-949A-A9FE53510F5E}" srcOrd="0" destOrd="0" presId="urn:microsoft.com/office/officeart/2008/layout/PictureStrips"/>
    <dgm:cxn modelId="{EAF4F082-F2BC-4802-826D-3A52AB8D6797}" type="presParOf" srcId="{9E09C6E3-0D87-4F49-B09D-4FA2368388CF}" destId="{E9220803-C4B0-439C-9B70-033681FC2386}" srcOrd="1" destOrd="0" presId="urn:microsoft.com/office/officeart/2008/layout/PictureStrips"/>
    <dgm:cxn modelId="{CD0B92A5-7D2C-47CC-AEDB-30132D486A39}" type="presParOf" srcId="{51A7FB33-97F6-4FC9-8224-F9C1CDC9D4DC}" destId="{D43A6256-70B0-4045-B7FA-8857AC250ABF}" srcOrd="1" destOrd="0" presId="urn:microsoft.com/office/officeart/2008/layout/PictureStrips"/>
    <dgm:cxn modelId="{17CB3AD5-97F4-4C18-93ED-30AE608F8BA2}" type="presParOf" srcId="{51A7FB33-97F6-4FC9-8224-F9C1CDC9D4DC}" destId="{AA9F7DF1-3C61-4723-87E8-D52A79DB466F}" srcOrd="2" destOrd="0" presId="urn:microsoft.com/office/officeart/2008/layout/PictureStrips"/>
    <dgm:cxn modelId="{8FCCBA53-1303-4B61-A483-64DCA6C40DA0}" type="presParOf" srcId="{AA9F7DF1-3C61-4723-87E8-D52A79DB466F}" destId="{F8D5A808-4BA2-46F1-BA29-B747DFCCC278}" srcOrd="0" destOrd="0" presId="urn:microsoft.com/office/officeart/2008/layout/PictureStrips"/>
    <dgm:cxn modelId="{6EC12D9F-0A0E-48AF-8731-779F8EAD6050}" type="presParOf" srcId="{AA9F7DF1-3C61-4723-87E8-D52A79DB466F}" destId="{789F1BD1-ABE1-47E9-BBCD-91F978C79300}" srcOrd="1" destOrd="0" presId="urn:microsoft.com/office/officeart/2008/layout/PictureStrips"/>
    <dgm:cxn modelId="{5D1C8969-8C20-4B62-B2A4-3FFEA67B8363}" type="presParOf" srcId="{51A7FB33-97F6-4FC9-8224-F9C1CDC9D4DC}" destId="{9B02A24A-C07B-4661-8FEB-A388665326DA}" srcOrd="3" destOrd="0" presId="urn:microsoft.com/office/officeart/2008/layout/PictureStrips"/>
    <dgm:cxn modelId="{B553BEE3-1183-4048-9042-DEF945CD8513}" type="presParOf" srcId="{51A7FB33-97F6-4FC9-8224-F9C1CDC9D4DC}" destId="{202730DE-1309-484C-AC37-7B6B68A87308}" srcOrd="4" destOrd="0" presId="urn:microsoft.com/office/officeart/2008/layout/PictureStrips"/>
    <dgm:cxn modelId="{710675F2-66E5-4594-B155-146E201DBCA4}" type="presParOf" srcId="{202730DE-1309-484C-AC37-7B6B68A87308}" destId="{E69CD038-51FF-4D32-BCD8-BF753FC9C397}" srcOrd="0" destOrd="0" presId="urn:microsoft.com/office/officeart/2008/layout/PictureStrips"/>
    <dgm:cxn modelId="{C204CA12-C7BE-4A17-89EF-BBE55C492AF4}" type="presParOf" srcId="{202730DE-1309-484C-AC37-7B6B68A87308}" destId="{FECBF025-85E3-40CF-A87C-0AB3A2870B9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A72E81-DB32-4807-A47F-A60C913F44F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9A1AD3-26A9-4827-9158-E904C95162BA}">
      <dgm:prSet phldrT="[Текст]"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</a:rPr>
            <a:t>Управляющая</a:t>
          </a:r>
          <a:endParaRPr lang="ru-RU" sz="28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CAAB0B0E-EBF6-4347-AD35-C01E4E408ED6}" type="parTrans" cxnId="{C8B7470F-B529-4229-8FA9-89998AA165C3}">
      <dgm:prSet/>
      <dgm:spPr/>
      <dgm:t>
        <a:bodyPr/>
        <a:lstStyle/>
        <a:p>
          <a:endParaRPr lang="ru-RU"/>
        </a:p>
      </dgm:t>
    </dgm:pt>
    <dgm:pt modelId="{C5B5143E-302A-4DB1-8812-475D92A21805}" type="sibTrans" cxnId="{C8B7470F-B529-4229-8FA9-89998AA165C3}">
      <dgm:prSet/>
      <dgm:spPr/>
      <dgm:t>
        <a:bodyPr/>
        <a:lstStyle/>
        <a:p>
          <a:endParaRPr lang="ru-RU"/>
        </a:p>
      </dgm:t>
    </dgm:pt>
    <dgm:pt modelId="{D4113577-E7B0-4649-95CD-E8F41B450392}">
      <dgm:prSet phldrT="[Текст]"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</a:rPr>
            <a:t>Мотивационно-преобразующая</a:t>
          </a:r>
          <a:endParaRPr lang="ru-RU" sz="28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C59CD4D2-7380-4B7A-9D8E-B013DF5B35B5}" type="parTrans" cxnId="{F06E2A30-9F60-4644-9E50-E664CBC2B823}">
      <dgm:prSet/>
      <dgm:spPr/>
      <dgm:t>
        <a:bodyPr/>
        <a:lstStyle/>
        <a:p>
          <a:endParaRPr lang="ru-RU"/>
        </a:p>
      </dgm:t>
    </dgm:pt>
    <dgm:pt modelId="{6046C140-D6FC-47F0-8821-D077C3DD4F79}" type="sibTrans" cxnId="{F06E2A30-9F60-4644-9E50-E664CBC2B823}">
      <dgm:prSet/>
      <dgm:spPr/>
      <dgm:t>
        <a:bodyPr/>
        <a:lstStyle/>
        <a:p>
          <a:endParaRPr lang="ru-RU"/>
        </a:p>
      </dgm:t>
    </dgm:pt>
    <dgm:pt modelId="{FE3FC4AD-71E0-4B11-885A-C030D186AB13}">
      <dgm:prSet phldrT="[Текст]"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</a:rPr>
            <a:t>Стимулирующая</a:t>
          </a:r>
          <a:endParaRPr lang="ru-RU" sz="28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7F0C18D2-031B-476C-A59B-46170F110B3E}" type="parTrans" cxnId="{16E464BF-830E-46E6-8816-4EC97F1702E2}">
      <dgm:prSet/>
      <dgm:spPr/>
      <dgm:t>
        <a:bodyPr/>
        <a:lstStyle/>
        <a:p>
          <a:endParaRPr lang="ru-RU"/>
        </a:p>
      </dgm:t>
    </dgm:pt>
    <dgm:pt modelId="{F8F129CA-5E27-4BA7-A616-0FCFCC12BC8C}" type="sibTrans" cxnId="{16E464BF-830E-46E6-8816-4EC97F1702E2}">
      <dgm:prSet/>
      <dgm:spPr/>
      <dgm:t>
        <a:bodyPr/>
        <a:lstStyle/>
        <a:p>
          <a:endParaRPr lang="ru-RU"/>
        </a:p>
      </dgm:t>
    </dgm:pt>
    <dgm:pt modelId="{D3B9D594-17C0-4E7F-B734-F10A305D6549}" type="pres">
      <dgm:prSet presAssocID="{76A72E81-DB32-4807-A47F-A60C913F44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1624BA-69F6-425A-A3D6-F47528A9B516}" type="pres">
      <dgm:prSet presAssocID="{5F9A1AD3-26A9-4827-9158-E904C95162BA}" presName="composite" presStyleCnt="0"/>
      <dgm:spPr/>
    </dgm:pt>
    <dgm:pt modelId="{729E9402-A71D-436F-AEF2-F1E83AB571C5}" type="pres">
      <dgm:prSet presAssocID="{5F9A1AD3-26A9-4827-9158-E904C95162BA}" presName="rect1" presStyleLbl="trAlignAcc1" presStyleIdx="0" presStyleCnt="3" custScaleX="135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3693F-9795-445D-B7B6-2A02C9C98A3E}" type="pres">
      <dgm:prSet presAssocID="{5F9A1AD3-26A9-4827-9158-E904C95162BA}" presName="rect2" presStyleLbl="fgImgPlace1" presStyleIdx="0" presStyleCnt="3" custFlipVert="1" custScaleX="23176" custScaleY="12734"/>
      <dgm:spPr/>
    </dgm:pt>
    <dgm:pt modelId="{D13196FA-6087-4BD2-9F9E-B17512CE0710}" type="pres">
      <dgm:prSet presAssocID="{C5B5143E-302A-4DB1-8812-475D92A21805}" presName="sibTrans" presStyleCnt="0"/>
      <dgm:spPr/>
    </dgm:pt>
    <dgm:pt modelId="{36EE84C3-81EB-4B71-986C-7BEA9FF6008F}" type="pres">
      <dgm:prSet presAssocID="{D4113577-E7B0-4649-95CD-E8F41B450392}" presName="composite" presStyleCnt="0"/>
      <dgm:spPr/>
    </dgm:pt>
    <dgm:pt modelId="{63B0F90A-A266-4D8B-9403-D01CF653A30F}" type="pres">
      <dgm:prSet presAssocID="{D4113577-E7B0-4649-95CD-E8F41B450392}" presName="rect1" presStyleLbl="trAlignAcc1" presStyleIdx="1" presStyleCnt="3" custScaleX="135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76FB1-FE28-4ED6-A269-8F467260A6E0}" type="pres">
      <dgm:prSet presAssocID="{D4113577-E7B0-4649-95CD-E8F41B450392}" presName="rect2" presStyleLbl="fgImgPlace1" presStyleIdx="1" presStyleCnt="3" custFlipVert="1" custFlipHor="0" custScaleX="23512" custScaleY="29704"/>
      <dgm:spPr/>
    </dgm:pt>
    <dgm:pt modelId="{3E1D3788-EBAD-4DED-BD21-A8FEA16BAFAC}" type="pres">
      <dgm:prSet presAssocID="{6046C140-D6FC-47F0-8821-D077C3DD4F79}" presName="sibTrans" presStyleCnt="0"/>
      <dgm:spPr/>
    </dgm:pt>
    <dgm:pt modelId="{1F30FB0B-E2BF-46FB-8A9C-F3565B945E38}" type="pres">
      <dgm:prSet presAssocID="{FE3FC4AD-71E0-4B11-885A-C030D186AB13}" presName="composite" presStyleCnt="0"/>
      <dgm:spPr/>
    </dgm:pt>
    <dgm:pt modelId="{5DB77D78-FD22-49D9-B25D-DAFD926045C6}" type="pres">
      <dgm:prSet presAssocID="{FE3FC4AD-71E0-4B11-885A-C030D186AB13}" presName="rect1" presStyleLbl="trAlignAcc1" presStyleIdx="2" presStyleCnt="3" custScaleX="133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31B54-F958-4A88-8D44-178366CC6BCD}" type="pres">
      <dgm:prSet presAssocID="{FE3FC4AD-71E0-4B11-885A-C030D186AB13}" presName="rect2" presStyleLbl="fgImgPlace1" presStyleIdx="2" presStyleCnt="3" custFlipVert="1" custScaleX="9146" custScaleY="14078"/>
      <dgm:spPr/>
    </dgm:pt>
  </dgm:ptLst>
  <dgm:cxnLst>
    <dgm:cxn modelId="{16E464BF-830E-46E6-8816-4EC97F1702E2}" srcId="{76A72E81-DB32-4807-A47F-A60C913F44FE}" destId="{FE3FC4AD-71E0-4B11-885A-C030D186AB13}" srcOrd="2" destOrd="0" parTransId="{7F0C18D2-031B-476C-A59B-46170F110B3E}" sibTransId="{F8F129CA-5E27-4BA7-A616-0FCFCC12BC8C}"/>
    <dgm:cxn modelId="{59C84F57-F052-412D-9150-494AD4678ED1}" type="presOf" srcId="{76A72E81-DB32-4807-A47F-A60C913F44FE}" destId="{D3B9D594-17C0-4E7F-B734-F10A305D6549}" srcOrd="0" destOrd="0" presId="urn:microsoft.com/office/officeart/2008/layout/PictureStrips"/>
    <dgm:cxn modelId="{C19C9B69-9B51-4018-9DFF-A96C8F784488}" type="presOf" srcId="{D4113577-E7B0-4649-95CD-E8F41B450392}" destId="{63B0F90A-A266-4D8B-9403-D01CF653A30F}" srcOrd="0" destOrd="0" presId="urn:microsoft.com/office/officeart/2008/layout/PictureStrips"/>
    <dgm:cxn modelId="{68EF78BB-DD11-4212-8B89-A80F0EBB18BD}" type="presOf" srcId="{5F9A1AD3-26A9-4827-9158-E904C95162BA}" destId="{729E9402-A71D-436F-AEF2-F1E83AB571C5}" srcOrd="0" destOrd="0" presId="urn:microsoft.com/office/officeart/2008/layout/PictureStrips"/>
    <dgm:cxn modelId="{F06E2A30-9F60-4644-9E50-E664CBC2B823}" srcId="{76A72E81-DB32-4807-A47F-A60C913F44FE}" destId="{D4113577-E7B0-4649-95CD-E8F41B450392}" srcOrd="1" destOrd="0" parTransId="{C59CD4D2-7380-4B7A-9D8E-B013DF5B35B5}" sibTransId="{6046C140-D6FC-47F0-8821-D077C3DD4F79}"/>
    <dgm:cxn modelId="{C9E38685-0C42-457F-A3CE-C7C45B4CDBA8}" type="presOf" srcId="{FE3FC4AD-71E0-4B11-885A-C030D186AB13}" destId="{5DB77D78-FD22-49D9-B25D-DAFD926045C6}" srcOrd="0" destOrd="0" presId="urn:microsoft.com/office/officeart/2008/layout/PictureStrips"/>
    <dgm:cxn modelId="{C8B7470F-B529-4229-8FA9-89998AA165C3}" srcId="{76A72E81-DB32-4807-A47F-A60C913F44FE}" destId="{5F9A1AD3-26A9-4827-9158-E904C95162BA}" srcOrd="0" destOrd="0" parTransId="{CAAB0B0E-EBF6-4347-AD35-C01E4E408ED6}" sibTransId="{C5B5143E-302A-4DB1-8812-475D92A21805}"/>
    <dgm:cxn modelId="{C802FD50-2297-4479-B01D-B2E84E045CFA}" type="presParOf" srcId="{D3B9D594-17C0-4E7F-B734-F10A305D6549}" destId="{061624BA-69F6-425A-A3D6-F47528A9B516}" srcOrd="0" destOrd="0" presId="urn:microsoft.com/office/officeart/2008/layout/PictureStrips"/>
    <dgm:cxn modelId="{30F6B9D6-0FC0-4C3B-B0D2-8382B46D9F2D}" type="presParOf" srcId="{061624BA-69F6-425A-A3D6-F47528A9B516}" destId="{729E9402-A71D-436F-AEF2-F1E83AB571C5}" srcOrd="0" destOrd="0" presId="urn:microsoft.com/office/officeart/2008/layout/PictureStrips"/>
    <dgm:cxn modelId="{A8521FEA-922E-46C3-9083-E72B24CC0457}" type="presParOf" srcId="{061624BA-69F6-425A-A3D6-F47528A9B516}" destId="{0143693F-9795-445D-B7B6-2A02C9C98A3E}" srcOrd="1" destOrd="0" presId="urn:microsoft.com/office/officeart/2008/layout/PictureStrips"/>
    <dgm:cxn modelId="{D244BA68-1B9E-43C1-A925-94039760A0B6}" type="presParOf" srcId="{D3B9D594-17C0-4E7F-B734-F10A305D6549}" destId="{D13196FA-6087-4BD2-9F9E-B17512CE0710}" srcOrd="1" destOrd="0" presId="urn:microsoft.com/office/officeart/2008/layout/PictureStrips"/>
    <dgm:cxn modelId="{55FF5E68-5E9C-4A8D-AEC7-A8C1DE20A8FF}" type="presParOf" srcId="{D3B9D594-17C0-4E7F-B734-F10A305D6549}" destId="{36EE84C3-81EB-4B71-986C-7BEA9FF6008F}" srcOrd="2" destOrd="0" presId="urn:microsoft.com/office/officeart/2008/layout/PictureStrips"/>
    <dgm:cxn modelId="{01E8ADBC-118D-4567-84D0-EE4CC152F2C0}" type="presParOf" srcId="{36EE84C3-81EB-4B71-986C-7BEA9FF6008F}" destId="{63B0F90A-A266-4D8B-9403-D01CF653A30F}" srcOrd="0" destOrd="0" presId="urn:microsoft.com/office/officeart/2008/layout/PictureStrips"/>
    <dgm:cxn modelId="{78436512-C9F1-48F8-843D-69D017E2190A}" type="presParOf" srcId="{36EE84C3-81EB-4B71-986C-7BEA9FF6008F}" destId="{15D76FB1-FE28-4ED6-A269-8F467260A6E0}" srcOrd="1" destOrd="0" presId="urn:microsoft.com/office/officeart/2008/layout/PictureStrips"/>
    <dgm:cxn modelId="{ECD8F241-9091-4E10-BA11-449AB10F90EA}" type="presParOf" srcId="{D3B9D594-17C0-4E7F-B734-F10A305D6549}" destId="{3E1D3788-EBAD-4DED-BD21-A8FEA16BAFAC}" srcOrd="3" destOrd="0" presId="urn:microsoft.com/office/officeart/2008/layout/PictureStrips"/>
    <dgm:cxn modelId="{B5C845AD-7839-4130-BCDA-E7F28F843957}" type="presParOf" srcId="{D3B9D594-17C0-4E7F-B734-F10A305D6549}" destId="{1F30FB0B-E2BF-46FB-8A9C-F3565B945E38}" srcOrd="4" destOrd="0" presId="urn:microsoft.com/office/officeart/2008/layout/PictureStrips"/>
    <dgm:cxn modelId="{D9AAEDCD-27CA-40F9-BCEB-4B8D5E943842}" type="presParOf" srcId="{1F30FB0B-E2BF-46FB-8A9C-F3565B945E38}" destId="{5DB77D78-FD22-49D9-B25D-DAFD926045C6}" srcOrd="0" destOrd="0" presId="urn:microsoft.com/office/officeart/2008/layout/PictureStrips"/>
    <dgm:cxn modelId="{34DC71C7-E805-451C-A95B-4F07035E57C4}" type="presParOf" srcId="{1F30FB0B-E2BF-46FB-8A9C-F3565B945E38}" destId="{11C31B54-F958-4A88-8D44-178366CC6BC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8809-AA13-4EE9-9B9F-609C9308988D}">
      <dsp:nvSpPr>
        <dsp:cNvPr id="0" name=""/>
        <dsp:cNvSpPr/>
      </dsp:nvSpPr>
      <dsp:spPr>
        <a:xfrm>
          <a:off x="862602" y="3029"/>
          <a:ext cx="2883574" cy="173014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Когнитивный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862602" y="3029"/>
        <a:ext cx="2883574" cy="1730144"/>
      </dsp:txXfrm>
    </dsp:sp>
    <dsp:sp modelId="{96DBC0CF-F769-4D7F-8EBB-12FDEB212143}">
      <dsp:nvSpPr>
        <dsp:cNvPr id="0" name=""/>
        <dsp:cNvSpPr/>
      </dsp:nvSpPr>
      <dsp:spPr>
        <a:xfrm>
          <a:off x="4034534" y="3029"/>
          <a:ext cx="2883574" cy="173014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Мотивационно-ценностный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4034534" y="3029"/>
        <a:ext cx="2883574" cy="1730144"/>
      </dsp:txXfrm>
    </dsp:sp>
    <dsp:sp modelId="{5649268B-0B9D-4E23-8D19-D06275927FA1}">
      <dsp:nvSpPr>
        <dsp:cNvPr id="0" name=""/>
        <dsp:cNvSpPr/>
      </dsp:nvSpPr>
      <dsp:spPr>
        <a:xfrm>
          <a:off x="862602" y="2021531"/>
          <a:ext cx="2883574" cy="173014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Операционально-деятельностный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862602" y="2021531"/>
        <a:ext cx="2883574" cy="1730144"/>
      </dsp:txXfrm>
    </dsp:sp>
    <dsp:sp modelId="{506AC932-3010-4055-9B8E-920856019958}">
      <dsp:nvSpPr>
        <dsp:cNvPr id="0" name=""/>
        <dsp:cNvSpPr/>
      </dsp:nvSpPr>
      <dsp:spPr>
        <a:xfrm>
          <a:off x="4034534" y="2021531"/>
          <a:ext cx="2883574" cy="173014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Рефлексивный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4034534" y="2021531"/>
        <a:ext cx="2883574" cy="1730144"/>
      </dsp:txXfrm>
    </dsp:sp>
    <dsp:sp modelId="{E34B89CB-3F6C-4497-8AAB-A02D6C0CBB99}">
      <dsp:nvSpPr>
        <dsp:cNvPr id="0" name=""/>
        <dsp:cNvSpPr/>
      </dsp:nvSpPr>
      <dsp:spPr>
        <a:xfrm>
          <a:off x="2448568" y="4040033"/>
          <a:ext cx="2883574" cy="173014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Результативный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2448568" y="4040033"/>
        <a:ext cx="2883574" cy="1730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D359D-1232-4194-949A-A9FE53510F5E}">
      <dsp:nvSpPr>
        <dsp:cNvPr id="0" name=""/>
        <dsp:cNvSpPr/>
      </dsp:nvSpPr>
      <dsp:spPr>
        <a:xfrm>
          <a:off x="509899" y="94324"/>
          <a:ext cx="4544186" cy="10090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44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</a:rPr>
            <a:t>Развивающая</a:t>
          </a:r>
          <a:endParaRPr lang="ru-RU" sz="28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09899" y="94324"/>
        <a:ext cx="4544186" cy="1009015"/>
      </dsp:txXfrm>
    </dsp:sp>
    <dsp:sp modelId="{E9220803-C4B0-439C-9B70-033681FC2386}">
      <dsp:nvSpPr>
        <dsp:cNvPr id="0" name=""/>
        <dsp:cNvSpPr/>
      </dsp:nvSpPr>
      <dsp:spPr>
        <a:xfrm flipV="1">
          <a:off x="819168" y="435000"/>
          <a:ext cx="64344" cy="117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5A808-4BA2-46F1-BA29-B747DFCCC278}">
      <dsp:nvSpPr>
        <dsp:cNvPr id="0" name=""/>
        <dsp:cNvSpPr/>
      </dsp:nvSpPr>
      <dsp:spPr>
        <a:xfrm>
          <a:off x="491914" y="1256019"/>
          <a:ext cx="4580156" cy="10090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44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</a:rPr>
            <a:t>Информационно-диагностическая</a:t>
          </a:r>
          <a:endParaRPr lang="ru-RU" sz="28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91914" y="1256019"/>
        <a:ext cx="4580156" cy="1009015"/>
      </dsp:txXfrm>
    </dsp:sp>
    <dsp:sp modelId="{789F1BD1-ABE1-47E9-BBCD-91F978C79300}">
      <dsp:nvSpPr>
        <dsp:cNvPr id="0" name=""/>
        <dsp:cNvSpPr/>
      </dsp:nvSpPr>
      <dsp:spPr>
        <a:xfrm flipH="1">
          <a:off x="1362363" y="1576936"/>
          <a:ext cx="47647" cy="5173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CD038-51FF-4D32-BCD8-BF753FC9C397}">
      <dsp:nvSpPr>
        <dsp:cNvPr id="0" name=""/>
        <dsp:cNvSpPr/>
      </dsp:nvSpPr>
      <dsp:spPr>
        <a:xfrm>
          <a:off x="509899" y="2343308"/>
          <a:ext cx="4544186" cy="10090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44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</a:rPr>
            <a:t>Аналитическая</a:t>
          </a:r>
          <a:endParaRPr lang="ru-RU" sz="28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09899" y="2343308"/>
        <a:ext cx="4544186" cy="1009015"/>
      </dsp:txXfrm>
    </dsp:sp>
    <dsp:sp modelId="{FECBF025-85E3-40CF-A87C-0AB3A2870B9A}">
      <dsp:nvSpPr>
        <dsp:cNvPr id="0" name=""/>
        <dsp:cNvSpPr/>
      </dsp:nvSpPr>
      <dsp:spPr>
        <a:xfrm flipV="1">
          <a:off x="1351249" y="2690897"/>
          <a:ext cx="69875" cy="7279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E9402-A71D-436F-AEF2-F1E83AB571C5}">
      <dsp:nvSpPr>
        <dsp:cNvPr id="0" name=""/>
        <dsp:cNvSpPr/>
      </dsp:nvSpPr>
      <dsp:spPr>
        <a:xfrm>
          <a:off x="653923" y="84644"/>
          <a:ext cx="4222887" cy="9738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01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</a:rPr>
            <a:t>Управляющая</a:t>
          </a:r>
          <a:endParaRPr lang="ru-RU" sz="28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53923" y="84644"/>
        <a:ext cx="4222887" cy="973819"/>
      </dsp:txXfrm>
    </dsp:sp>
    <dsp:sp modelId="{0143693F-9795-445D-B7B6-2A02C9C98A3E}">
      <dsp:nvSpPr>
        <dsp:cNvPr id="0" name=""/>
        <dsp:cNvSpPr/>
      </dsp:nvSpPr>
      <dsp:spPr>
        <a:xfrm flipV="1">
          <a:off x="1339257" y="390133"/>
          <a:ext cx="157984" cy="13020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0F90A-A266-4D8B-9403-D01CF653A30F}">
      <dsp:nvSpPr>
        <dsp:cNvPr id="0" name=""/>
        <dsp:cNvSpPr/>
      </dsp:nvSpPr>
      <dsp:spPr>
        <a:xfrm>
          <a:off x="653923" y="1169912"/>
          <a:ext cx="4222887" cy="9738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01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</a:rPr>
            <a:t>Мотивационно-преобразующая</a:t>
          </a:r>
          <a:endParaRPr lang="ru-RU" sz="28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53923" y="1169912"/>
        <a:ext cx="4222887" cy="973819"/>
      </dsp:txXfrm>
    </dsp:sp>
    <dsp:sp modelId="{15D76FB1-FE28-4ED6-A269-8F467260A6E0}">
      <dsp:nvSpPr>
        <dsp:cNvPr id="0" name=""/>
        <dsp:cNvSpPr/>
      </dsp:nvSpPr>
      <dsp:spPr>
        <a:xfrm flipV="1">
          <a:off x="1338112" y="1388641"/>
          <a:ext cx="160275" cy="30372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77D78-FD22-49D9-B25D-DAFD926045C6}">
      <dsp:nvSpPr>
        <dsp:cNvPr id="0" name=""/>
        <dsp:cNvSpPr/>
      </dsp:nvSpPr>
      <dsp:spPr>
        <a:xfrm>
          <a:off x="677840" y="2255180"/>
          <a:ext cx="4175053" cy="9738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01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</a:rPr>
            <a:t>Стимулирующая</a:t>
          </a:r>
          <a:endParaRPr lang="ru-RU" sz="28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77840" y="2255180"/>
        <a:ext cx="4175053" cy="973819"/>
      </dsp:txXfrm>
    </dsp:sp>
    <dsp:sp modelId="{11C31B54-F958-4A88-8D44-178366CC6BCD}">
      <dsp:nvSpPr>
        <dsp:cNvPr id="0" name=""/>
        <dsp:cNvSpPr/>
      </dsp:nvSpPr>
      <dsp:spPr>
        <a:xfrm flipV="1">
          <a:off x="1387076" y="2553798"/>
          <a:ext cx="62345" cy="14394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F74A-D4C7-4B31-9171-63AEFC8268BC}" type="datetimeFigureOut">
              <a:rPr lang="ru-RU" smtClean="0"/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496-633C-43E3-8EDB-95338CA32C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3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F74A-D4C7-4B31-9171-63AEFC8268BC}" type="datetimeFigureOut">
              <a:rPr lang="ru-RU" smtClean="0"/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496-633C-43E3-8EDB-95338CA32C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39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F74A-D4C7-4B31-9171-63AEFC8268BC}" type="datetimeFigureOut">
              <a:rPr lang="ru-RU" smtClean="0"/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496-633C-43E3-8EDB-95338CA32C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42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F74A-D4C7-4B31-9171-63AEFC8268BC}" type="datetimeFigureOut">
              <a:rPr lang="ru-RU" smtClean="0"/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496-633C-43E3-8EDB-95338CA32C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77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F74A-D4C7-4B31-9171-63AEFC8268BC}" type="datetimeFigureOut">
              <a:rPr lang="ru-RU" smtClean="0"/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496-633C-43E3-8EDB-95338CA32C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F74A-D4C7-4B31-9171-63AEFC8268BC}" type="datetimeFigureOut">
              <a:rPr lang="ru-RU" smtClean="0"/>
              <a:t>14.05.2018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496-633C-43E3-8EDB-95338CA32C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31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F74A-D4C7-4B31-9171-63AEFC8268BC}" type="datetimeFigureOut">
              <a:rPr lang="ru-RU" smtClean="0"/>
              <a:t>14.05.2018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496-633C-43E3-8EDB-95338CA32C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12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F74A-D4C7-4B31-9171-63AEFC8268BC}" type="datetimeFigureOut">
              <a:rPr lang="ru-RU" smtClean="0"/>
              <a:t>14.05.2018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496-633C-43E3-8EDB-95338CA32C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86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F74A-D4C7-4B31-9171-63AEFC8268BC}" type="datetimeFigureOut">
              <a:rPr lang="ru-RU" smtClean="0"/>
              <a:t>14.05.2018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496-633C-43E3-8EDB-95338CA32C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72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F74A-D4C7-4B31-9171-63AEFC8268BC}" type="datetimeFigureOut">
              <a:rPr lang="ru-RU" smtClean="0"/>
              <a:t>14.05.2018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496-633C-43E3-8EDB-95338CA32C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57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F74A-D4C7-4B31-9171-63AEFC8268BC}" type="datetimeFigureOut">
              <a:rPr lang="ru-RU" smtClean="0"/>
              <a:t>14.05.2018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496-633C-43E3-8EDB-95338CA32C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76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EF74A-D4C7-4B31-9171-63AEFC8268BC}" type="datetimeFigureOut">
              <a:rPr lang="ru-RU" smtClean="0"/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2A496-633C-43E3-8EDB-95338CA32C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42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54;&#1094;&#1077;&#1085;&#1080;&#1074;&#1072;&#1085;&#1080;&#1077;%20&#1076;&#1083;&#1103;%20&#1086;&#1073;&#1091;&#1095;&#1077;&#1085;&#1080;&#1103;%20&#1080;%20&#1086;&#1094;&#1077;&#1085;&#1080;&#1074;&#1072;&#1085;&#1080;&#1077;%20&#1086;&#1073;&#1091;&#1095;&#1077;&#1085;&#1080;&#1103;.mp4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765818"/>
            <a:ext cx="11804073" cy="19306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265" y="399012"/>
            <a:ext cx="11255433" cy="4322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РИП «Профессиональная культура оценочной деятельности современного учителя»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0035" y="1340976"/>
            <a:ext cx="9759143" cy="2915140"/>
          </a:xfrm>
        </p:spPr>
        <p:txBody>
          <a:bodyPr>
            <a:normAutofit/>
          </a:bodyPr>
          <a:lstStyle/>
          <a:p>
            <a:r>
              <a:rPr lang="ru-RU" b="1" dirty="0" smtClean="0"/>
              <a:t>Семинар для заместителей директоров по УВР</a:t>
            </a:r>
            <a:endParaRPr lang="ru-RU" dirty="0"/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«Формирование культуры оценочной деятельности педагога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на уровне образовательной организации»</a:t>
            </a:r>
          </a:p>
          <a:p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sz="2000" b="1" dirty="0" smtClean="0"/>
              <a:t>О.К. Ягодкина, к.п.н., методист МУ ДПО «ИОЦ»</a:t>
            </a:r>
          </a:p>
          <a:p>
            <a:pPr algn="r"/>
            <a:r>
              <a:rPr lang="ru-RU" sz="2000" b="1" dirty="0" smtClean="0"/>
              <a:t>Проектные команды школ-участников РИП</a:t>
            </a:r>
          </a:p>
          <a:p>
            <a:pPr algn="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211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515600" cy="649028"/>
          </a:xfr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Свойства культуры оценочной деятельности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0" y="4676933"/>
            <a:ext cx="11802879" cy="19265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509" y="2709949"/>
            <a:ext cx="2496589" cy="123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интегративность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8836" y="2709949"/>
            <a:ext cx="2477193" cy="123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социальность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41966" y="2709949"/>
            <a:ext cx="2579717" cy="123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регулятивность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27621" y="2709949"/>
            <a:ext cx="2708564" cy="123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непрерывность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246909" y="1014154"/>
            <a:ext cx="798022" cy="1695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759142" y="1014154"/>
            <a:ext cx="1064029" cy="1695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0"/>
          </p:cNvCxnSpPr>
          <p:nvPr/>
        </p:nvCxnSpPr>
        <p:spPr>
          <a:xfrm>
            <a:off x="4397432" y="1014154"/>
            <a:ext cx="1" cy="1695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7" idx="0"/>
          </p:cNvCxnSpPr>
          <p:nvPr/>
        </p:nvCxnSpPr>
        <p:spPr>
          <a:xfrm>
            <a:off x="7331824" y="1014154"/>
            <a:ext cx="1" cy="1695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9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705" y="1112463"/>
            <a:ext cx="2094807" cy="30453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550" y="881149"/>
            <a:ext cx="9426632" cy="3507971"/>
          </a:xfrm>
        </p:spPr>
        <p:txBody>
          <a:bodyPr>
            <a:normAutofit/>
          </a:bodyPr>
          <a:lstStyle/>
          <a:p>
            <a:pPr algn="ctr"/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60" y="4676933"/>
            <a:ext cx="1180287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47" y="488496"/>
            <a:ext cx="4214877" cy="61291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509" y="676160"/>
            <a:ext cx="6251171" cy="46883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632" y="2244435"/>
            <a:ext cx="3003380" cy="2860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4732" y="5985164"/>
            <a:ext cx="683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Прокомментируйте, пожалуйста, данный слайд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044928" y="150061"/>
            <a:ext cx="9525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http://900igr.net/datas/pedagogika/Kontrol-rezultatov-obuchenija/0014-014-Skhema-otsenochnoj-dejatelnosti.jpg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119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65125"/>
            <a:ext cx="11997439" cy="40239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/>
              <a:t>1.</a:t>
            </a:r>
            <a:r>
              <a:rPr lang="ru-RU" sz="2400" b="1" i="1" dirty="0"/>
              <a:t>	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Какими признаками, на Ваш взгляд, обладает культура оценочной деятельности учителя?</a:t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i="1" dirty="0" smtClean="0"/>
              <a:t>2.</a:t>
            </a:r>
            <a:br>
              <a:rPr lang="ru-RU" sz="2400" b="1" i="1" dirty="0" smtClean="0"/>
            </a:br>
            <a:r>
              <a:rPr lang="ru-RU" sz="2400" b="1" i="1" dirty="0" smtClean="0"/>
              <a:t>Назовите факторы, обеспечивающие достижение объективности оценивания в Вашей </a:t>
            </a:r>
            <a:r>
              <a:rPr lang="ru-RU" sz="2400" b="1" i="1" dirty="0" smtClean="0"/>
              <a:t>школе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3.</a:t>
            </a:r>
            <a:br>
              <a:rPr lang="ru-RU" sz="2400" b="1" i="1" dirty="0" smtClean="0"/>
            </a:br>
            <a:r>
              <a:rPr lang="ru-RU" sz="2400" b="1" i="1" dirty="0" smtClean="0"/>
              <a:t>Укажите факторы, затрудняющие объективность оценивания (на опыте своей школы)</a:t>
            </a:r>
            <a:r>
              <a:rPr lang="ru-RU" sz="2400" b="1" i="1" dirty="0"/>
              <a:t>	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0" y="4676933"/>
            <a:ext cx="1180287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577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/>
              <a:t/>
            </a:r>
            <a:br>
              <a:rPr lang="ru-RU" sz="2700" i="1" dirty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/>
              <a:t/>
            </a:r>
            <a:br>
              <a:rPr lang="ru-RU" sz="2700" i="1" dirty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4000" b="1" i="1" dirty="0" smtClean="0">
                <a:hlinkClick r:id="rId2" action="ppaction://hlinkfile"/>
              </a:rPr>
              <a:t>Оценивание для обучения и оценивание обучения</a:t>
            </a:r>
            <a:br>
              <a:rPr lang="ru-RU" sz="4000" b="1" i="1" dirty="0" smtClean="0">
                <a:hlinkClick r:id="rId2" action="ppaction://hlinkfile"/>
              </a:rPr>
            </a:br>
            <a:r>
              <a:rPr lang="ru-RU" sz="4000" b="1" i="1" dirty="0">
                <a:hlinkClick r:id="rId2" action="ppaction://hlinkfile"/>
              </a:rPr>
              <a:t/>
            </a:r>
            <a:br>
              <a:rPr lang="ru-RU" sz="4000" b="1" i="1" dirty="0">
                <a:hlinkClick r:id="rId2" action="ppaction://hlinkfile"/>
              </a:rPr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/>
              <a:t/>
            </a:r>
            <a:br>
              <a:rPr lang="ru-RU" sz="2700" i="1" dirty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/>
              <a:t/>
            </a:r>
            <a:br>
              <a:rPr lang="ru-RU" sz="2700" i="1" dirty="0"/>
            </a:br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60" y="4676933"/>
            <a:ext cx="1180287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/>
              <a:t/>
            </a:r>
            <a:br>
              <a:rPr lang="ru-RU" sz="2700" i="1" dirty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/>
              <a:t/>
            </a:r>
            <a:br>
              <a:rPr lang="ru-RU" sz="2700" i="1" dirty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/>
              <a:t/>
            </a:r>
            <a:br>
              <a:rPr lang="ru-RU" sz="2700" i="1" dirty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/>
              <a:t/>
            </a:r>
            <a:br>
              <a:rPr lang="ru-RU" sz="2700" i="1" dirty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/>
              <a:t/>
            </a:r>
            <a:br>
              <a:rPr lang="ru-RU" sz="2700" i="1" dirty="0"/>
            </a:br>
            <a:r>
              <a:rPr lang="ru-RU" sz="2700" b="1" i="1" dirty="0" smtClean="0"/>
              <a:t>«</a:t>
            </a:r>
            <a:r>
              <a:rPr lang="ru-RU" sz="2700" b="1" i="1" dirty="0"/>
              <a:t>Культура-высшее проявление человеческой образованности и профессиональной компетентности. Именно на уровне культуры может в наиболее полном виде выразиться человеческая индивидуальность»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i="1" dirty="0"/>
              <a:t>Б.С. Гершунский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700" b="1" i="1" dirty="0"/>
              <a:t>«Культура педагогической деятельности - это высшая степень качества деятельности и составляющая профессиональной культуры педагога, проявляющаяся в субъектном восприятии Другого, способности к самопознанию, активности и стремлении к профессиональному росту, выработке индивидуального стиля»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i="1" dirty="0"/>
              <a:t>В.Л. Бенин, Л.Б. Соколова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0" y="4676933"/>
            <a:ext cx="1180287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4877"/>
            <a:ext cx="11714806" cy="4439631"/>
          </a:xfrm>
        </p:spPr>
        <p:txBody>
          <a:bodyPr>
            <a:normAutofit fontScale="90000"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/>
              <a:t/>
            </a:r>
            <a:br>
              <a:rPr lang="ru-RU" sz="2700" i="1" dirty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/>
              <a:t/>
            </a:r>
            <a:br>
              <a:rPr lang="ru-RU" sz="2700" i="1" dirty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Единичные инновационные проекты РИП</a:t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b="1" dirty="0" smtClean="0"/>
              <a:t>МОУ СШ</a:t>
            </a:r>
            <a:r>
              <a:rPr lang="ru-RU" sz="2200" b="1" dirty="0" smtClean="0"/>
              <a:t> №4 «Центр образования». 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</a:rPr>
              <a:t>Формирование и развитие оценочной самостоятельности школьников через применение технологий формирующего оценивания и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</a:rPr>
              <a:t>критериально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</a:rPr>
              <a:t>-ориентированного обучения.</a:t>
            </a:r>
            <a:b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dirty="0" smtClean="0"/>
              <a:t>МОУ  СШ  №6. </a:t>
            </a: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</a:rPr>
              <a:t>Развитие культуры оценочной деятельности педагога в условиях 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</a:rPr>
              <a:t>ФГОС</a:t>
            </a:r>
            <a:b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dirty="0"/>
              <a:t>МОУ Константиновская СШ</a:t>
            </a:r>
            <a:r>
              <a:rPr lang="ru-RU" sz="2200" b="1" i="1" dirty="0"/>
              <a:t>. </a:t>
            </a: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</a:rPr>
              <a:t>Создание школьной системы оценки качества образования через внедрение формирующего оценивания в работу учителя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dirty="0"/>
              <a:t>МОУ </a:t>
            </a:r>
            <a:r>
              <a:rPr lang="ru-RU" sz="2200" b="1" dirty="0" err="1"/>
              <a:t>Фоминская</a:t>
            </a:r>
            <a:r>
              <a:rPr lang="ru-RU" sz="2200" b="1" dirty="0"/>
              <a:t> СШ. </a:t>
            </a: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</a:rPr>
              <a:t>Формирование контрольно-оценочной самостоятельности школьников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МОУ </a:t>
            </a:r>
            <a:r>
              <a:rPr lang="ru-RU" sz="2200" b="1" dirty="0" err="1"/>
              <a:t>Емишевская</a:t>
            </a:r>
            <a:r>
              <a:rPr lang="ru-RU" sz="2200" b="1" dirty="0"/>
              <a:t> ОШ. </a:t>
            </a: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</a:rPr>
              <a:t>Инструменты формирующего оценивания в рамках инклюзивного образования.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i="1" dirty="0"/>
              <a:t/>
            </a:r>
            <a:br>
              <a:rPr lang="ru-RU" sz="2700" i="1" dirty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/>
              <a:t/>
            </a:r>
            <a:br>
              <a:rPr lang="ru-RU" sz="2700" i="1" dirty="0"/>
            </a:b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0" y="4676933"/>
            <a:ext cx="1180287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9117">
            <a:off x="4927558" y="879303"/>
            <a:ext cx="6623789" cy="4609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60" y="4676933"/>
            <a:ext cx="11802879" cy="1926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338" y="1064029"/>
            <a:ext cx="5177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Задание.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Определите, что в данном материале для Вас существенно,</a:t>
            </a:r>
          </a:p>
          <a:p>
            <a:r>
              <a:rPr lang="ru-RU" sz="2400" b="1" dirty="0" smtClean="0"/>
              <a:t> а что неважно или ненужно.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942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0" y="4676933"/>
            <a:ext cx="11802879" cy="1926503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68967744"/>
              </p:ext>
            </p:extLst>
          </p:nvPr>
        </p:nvGraphicFramePr>
        <p:xfrm>
          <a:off x="3158836" y="365126"/>
          <a:ext cx="7780712" cy="577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 rot="20262571" flipH="1">
            <a:off x="72175" y="1267462"/>
            <a:ext cx="4807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Структура </a:t>
            </a: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культуры оценочной </a:t>
            </a:r>
          </a:p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еятельности </a:t>
            </a: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(основные компоненты)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4772"/>
            <a:ext cx="10515600" cy="5985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600" b="1" dirty="0" smtClean="0"/>
              <a:t>Функции (назначение, роль)</a:t>
            </a:r>
            <a:br>
              <a:rPr lang="ru-RU" sz="3600" b="1" dirty="0" smtClean="0"/>
            </a:br>
            <a:r>
              <a:rPr lang="ru-RU" sz="3600" b="1" dirty="0" smtClean="0"/>
              <a:t> культуры оценочной деятельности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0" y="4676933"/>
            <a:ext cx="11802879" cy="1926503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96775"/>
              </p:ext>
            </p:extLst>
          </p:nvPr>
        </p:nvGraphicFramePr>
        <p:xfrm>
          <a:off x="332508" y="1230284"/>
          <a:ext cx="11421688" cy="332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844">
                  <a:extLst>
                    <a:ext uri="{9D8B030D-6E8A-4147-A177-3AD203B41FA5}">
                      <a16:colId xmlns:a16="http://schemas.microsoft.com/office/drawing/2014/main" val="1880490458"/>
                    </a:ext>
                  </a:extLst>
                </a:gridCol>
                <a:gridCol w="5710844">
                  <a:extLst>
                    <a:ext uri="{9D8B030D-6E8A-4147-A177-3AD203B41FA5}">
                      <a16:colId xmlns:a16="http://schemas.microsoft.com/office/drawing/2014/main" val="2404395521"/>
                    </a:ext>
                  </a:extLst>
                </a:gridCol>
              </a:tblGrid>
              <a:tr h="33250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094514"/>
                  </a:ext>
                </a:extLst>
              </a:tr>
            </a:tbl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14756390"/>
              </p:ext>
            </p:extLst>
          </p:nvPr>
        </p:nvGraphicFramePr>
        <p:xfrm>
          <a:off x="437804" y="1230284"/>
          <a:ext cx="5563985" cy="3446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73106704"/>
              </p:ext>
            </p:extLst>
          </p:nvPr>
        </p:nvGraphicFramePr>
        <p:xfrm>
          <a:off x="6107084" y="1363288"/>
          <a:ext cx="5530734" cy="331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834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99</Words>
  <Application>Microsoft Office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РИП «Профессиональная культура оценочной деятельности современного учителя»</vt:lpstr>
      <vt:lpstr>Презентация PowerPoint</vt:lpstr>
      <vt:lpstr>1.  Какими признаками, на Ваш взгляд, обладает культура оценочной деятельности учителя?   2. Назовите факторы, обеспечивающие достижение объективности оценивания в Вашей школе   3. Укажите факторы, затрудняющие объективность оценивания (на опыте своей школы)  </vt:lpstr>
      <vt:lpstr>     Оценивание для обучения и оценивание обучения      </vt:lpstr>
      <vt:lpstr>          «Культура-высшее проявление человеческой образованности и профессиональной компетентности. Именно на уровне культуры может в наиболее полном виде выразиться человеческая индивидуальность» Б.С. Гершунский    «Культура педагогической деятельности - это высшая степень качества деятельности и составляющая профессиональной культуры педагога, проявляющаяся в субъектном восприятии Другого, способности к самопознанию, активности и стремлении к профессиональному росту, выработке индивидуального стиля» В.Л. Бенин, Л.Б. Соколова </vt:lpstr>
      <vt:lpstr>     Единичные инновационные проекты РИП  МОУ СШ №4 «Центр образования». Формирование и развитие оценочной самостоятельности школьников через применение технологий формирующего оценивания и критериально-ориентированного обучения.  МОУ  СШ  №6. Развитие культуры оценочной деятельности педагога в условиях ФГОС  МОУ Константиновская СШ. Создание школьной системы оценки качества образования через внедрение формирующего оценивания в работу учителя.  МОУ Фоминская СШ. Формирование контрольно-оценочной самостоятельности школьников.  МОУ Емишевская ОШ. Инструменты формирующего оценивания в рамках инклюзивного образования.        </vt:lpstr>
      <vt:lpstr> </vt:lpstr>
      <vt:lpstr>Презентация PowerPoint</vt:lpstr>
      <vt:lpstr>   Функции (назначение, роль)  культуры оценочной деятельности     </vt:lpstr>
      <vt:lpstr>Свойства культуры оценочной деятельности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2017-09-04T07:29:14Z</dcterms:created>
  <dcterms:modified xsi:type="dcterms:W3CDTF">2018-05-14T08:41:03Z</dcterms:modified>
</cp:coreProperties>
</file>