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132" y="-88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/>
          <a:lstStyle/>
          <a:p>
            <a:pPr>
              <a:defRPr lang="ru-RU" sz="2400" b="1" kern="12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Особенности организации РППС группы «Кленок»</a:t>
            </a:r>
          </a:p>
        </c:rich>
      </c:tx>
      <c:layout>
        <c:manualLayout>
          <c:xMode val="edge"/>
          <c:yMode val="edge"/>
          <c:x val="0.14661811023622076"/>
          <c:y val="4.5032578079559793E-2"/>
        </c:manualLayout>
      </c:layout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dLbls>
            <c:dLbl>
              <c:idx val="1"/>
              <c:layout>
                <c:manualLayout>
                  <c:x val="-7.5371492436264124E-3"/>
                  <c:y val="2.6790276957672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FD1-48CA-86FF-A245165BD6C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'Шкала 1'!$C$7:$C$14</c:f>
              <c:strCache>
                <c:ptCount val="8"/>
                <c:pt idx="0">
                  <c:v>Внутреннее помещение</c:v>
                </c:pt>
                <c:pt idx="1">
                  <c:v>Мебель для повседневного ухода, игр и учения</c:v>
                </c:pt>
                <c:pt idx="2">
                  <c:v>Мебель для отдыха и комфорта</c:v>
                </c:pt>
                <c:pt idx="3">
                  <c:v>Обустройство пространства для игр</c:v>
                </c:pt>
                <c:pt idx="4">
                  <c:v>Места для уединения</c:v>
                </c:pt>
                <c:pt idx="5">
                  <c:v>Связанное с детьми оформление пространства</c:v>
                </c:pt>
                <c:pt idx="6">
                  <c:v>Пространство для игр, развивающих крупную моторику</c:v>
                </c:pt>
                <c:pt idx="7">
                  <c:v>Оборудование для развития крупной моторики</c:v>
                </c:pt>
              </c:strCache>
            </c:strRef>
          </c:cat>
          <c:val>
            <c:numRef>
              <c:f>'Шкала 1'!$D$7:$D$14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D1-48CA-86FF-A245165BD6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2671872"/>
        <c:axId val="62674816"/>
      </c:radarChart>
      <c:catAx>
        <c:axId val="62671872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crossAx val="62674816"/>
        <c:crosses val="autoZero"/>
        <c:auto val="1"/>
        <c:lblAlgn val="ctr"/>
        <c:lblOffset val="100"/>
        <c:noMultiLvlLbl val="0"/>
      </c:catAx>
      <c:valAx>
        <c:axId val="62674816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62671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39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7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69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12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44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7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953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53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7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1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6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1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1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39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3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0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45AC-5051-4AE7-AA8A-6AB3D729F5E2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7980F58-5BE3-4BC3-976B-D45448FFF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27312" y="128309"/>
            <a:ext cx="7200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 учреждение детский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сад № 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«Радуга» ТМР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583" y="3427503"/>
            <a:ext cx="5498717" cy="1742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7264" y="1750525"/>
            <a:ext cx="69252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Современные тенденции 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развития дошкольного 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образования</a:t>
            </a:r>
            <a:endParaRPr lang="ru-RU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2559" y="6173508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Тутаев, 2019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3958" y="5348469"/>
            <a:ext cx="233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аведующий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Чистякова И.Г.</a:t>
            </a:r>
          </a:p>
        </p:txBody>
      </p:sp>
    </p:spTree>
    <p:extLst>
      <p:ext uri="{BB962C8B-B14F-4D97-AF65-F5344CB8AC3E}">
        <p14:creationId xmlns:p14="http://schemas.microsoft.com/office/powerpoint/2010/main" val="32602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8582" y="110331"/>
            <a:ext cx="3596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«Перезагрузка» РППС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00797" y="2470923"/>
            <a:ext cx="356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группе и 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96863" y="672862"/>
            <a:ext cx="5371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пространства и свобода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движений!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84372" y="1052711"/>
            <a:ext cx="5082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каждого свое идеальное место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отдыха!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19228" y="1448854"/>
            <a:ext cx="497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Быть или не быть коробкам в детском саду?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52430" y="1818186"/>
            <a:ext cx="4339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материала, возможность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познавать!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2" y="742914"/>
            <a:ext cx="6163781" cy="41023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87" y="1042194"/>
            <a:ext cx="6067971" cy="44725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" y="1438782"/>
            <a:ext cx="6078537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54" y="1818185"/>
            <a:ext cx="6045774" cy="4456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465" y="2141351"/>
            <a:ext cx="5739763" cy="43161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979" y="2339471"/>
            <a:ext cx="5770514" cy="43161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556" y="2672607"/>
            <a:ext cx="5826874" cy="41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551" y="300038"/>
            <a:ext cx="5893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Актуальные направления изменений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788" y="1643062"/>
            <a:ext cx="97253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индивидуализации обучения</a:t>
            </a: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Баланс инициативы взрослых и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инициативы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рганизации детской деятельности</a:t>
            </a:r>
          </a:p>
          <a:p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Переход от вербального обучения к познанию в действии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Смена образовательных парадигм: от формата фронтальных занятий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с большой группой к формату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7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81" y="1749508"/>
            <a:ext cx="8448923" cy="4408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8629651" y="1048322"/>
            <a:ext cx="3143250" cy="2747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793" y="228600"/>
            <a:ext cx="1017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ошкольное образование-раннее развитие. Кривая  Дж.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Хекмана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292" y="1703584"/>
            <a:ext cx="6204921" cy="4810389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учиться всю </a:t>
            </a:r>
            <a:r>
              <a:rPr lang="ru-RU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</a:t>
            </a:r>
            <a:endParaRPr lang="ru-RU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Активность: умение делать осознанный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выбор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Инициативность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Ответственность: умение понимать, принимать и создавать правила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Владение культурными средствами</a:t>
            </a:r>
          </a:p>
          <a:p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Гражданская позиция</a:t>
            </a:r>
            <a:endParaRPr lang="en-US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Я имею право выбирать</a:t>
            </a:r>
          </a:p>
          <a:p>
            <a:pPr>
              <a:buFontTx/>
              <a:buChar char="-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Я несу ответственность за свой выбор</a:t>
            </a:r>
          </a:p>
          <a:p>
            <a:pPr>
              <a:buFontTx/>
              <a:buChar char="-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Я уважаю право другого выбирать</a:t>
            </a:r>
          </a:p>
          <a:p>
            <a:pPr>
              <a:buFontTx/>
              <a:buChar char="-"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Я умею выбирать</a:t>
            </a:r>
          </a:p>
          <a:p>
            <a:endParaRPr lang="ru-RU" dirty="0"/>
          </a:p>
        </p:txBody>
      </p:sp>
      <p:pic>
        <p:nvPicPr>
          <p:cNvPr id="8" name="Содержимое 5" descr="IMG_2259.jp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 bwMode="auto">
          <a:xfrm>
            <a:off x="7134770" y="1600202"/>
            <a:ext cx="4806045" cy="50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64274" y="17145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 ДО: ответ на вызов современности и продолжение культурно – исторической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35275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7889" y="254851"/>
            <a:ext cx="5183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Л. С. Выготский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«Культурно-историческая теория»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28878" y="2322309"/>
            <a:ext cx="58769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 подхода в современном мире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73" y="2989074"/>
            <a:ext cx="8088836" cy="3458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09" y="137002"/>
            <a:ext cx="1762125" cy="2466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30" y="1131912"/>
            <a:ext cx="8137133" cy="8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1338" y="81305"/>
            <a:ext cx="7616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планирования работы детей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центрах активности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62" y="617397"/>
            <a:ext cx="3005137" cy="934598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1803314" y="1025124"/>
            <a:ext cx="4968813" cy="757211"/>
          </a:xfrm>
          <a:prstGeom prst="homePlate">
            <a:avLst>
              <a:gd name="adj" fmla="val 23171"/>
            </a:avLst>
          </a:prstGeom>
          <a:solidFill>
            <a:schemeClr val="accent6">
              <a:lumMod val="40000"/>
              <a:lumOff val="60000"/>
              <a:alpha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48000" lvl="1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</a:p>
          <a:p>
            <a:pPr marL="0" lvl="1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Групповой сбор, колесо выбора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51" y="3139925"/>
            <a:ext cx="2624981" cy="2709165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5146251" y="2023484"/>
            <a:ext cx="4343401" cy="9877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</a:p>
          <a:p>
            <a:pPr algn="ctr"/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в центрах активности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194" y="3654700"/>
            <a:ext cx="4313806" cy="93302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940502" y="3688864"/>
            <a:ext cx="40460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деятельности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Презентация деятельности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70890" y="4735304"/>
            <a:ext cx="42226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учусь рефлексировать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вопросы педагога формируют критическое мышление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есть возможность высказаться каждому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5" y="1982150"/>
            <a:ext cx="3087400" cy="2315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598" y="4466926"/>
            <a:ext cx="3144431" cy="21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0"/>
          <p:cNvSpPr txBox="1">
            <a:spLocks/>
          </p:cNvSpPr>
          <p:nvPr/>
        </p:nvSpPr>
        <p:spPr>
          <a:xfrm>
            <a:off x="1548671" y="-1"/>
            <a:ext cx="6829426" cy="29664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Практика, </a:t>
            </a:r>
          </a:p>
          <a:p>
            <a:pPr marL="0" indent="0" algn="ctr">
              <a:buFontTx/>
              <a:buNone/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ориентированная на развитие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создают, а не действуют по образцу;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учатся в игре и в активном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исследовании;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делают выбор, а не повинуются;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выводят ответ, а не получают его от взрослого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пишут свои книжки, а не выполняют стандартные упражнения;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говорят, а не пассивно слушают.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097" y="3844480"/>
            <a:ext cx="3357278" cy="2517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97" y="3843682"/>
            <a:ext cx="3357278" cy="25179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1"/>
          <a:stretch/>
        </p:blipFill>
        <p:spPr>
          <a:xfrm>
            <a:off x="8378097" y="196779"/>
            <a:ext cx="2709003" cy="28895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15" y="3843682"/>
            <a:ext cx="3397860" cy="25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669" y="21929"/>
            <a:ext cx="1837573" cy="1316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75" y="1435090"/>
            <a:ext cx="4096867" cy="536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332" y="1435090"/>
            <a:ext cx="4237087" cy="536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808" y="2277406"/>
            <a:ext cx="3810000" cy="3739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332" y="2029183"/>
            <a:ext cx="4353348" cy="39623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4903" y="410107"/>
            <a:ext cx="7714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ШКАЛЫ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EKERS-R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-инструмент конкретизации положений ФГОС ДО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6346" y="5731957"/>
            <a:ext cx="7219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 Шкалы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EKERS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соответствует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деологии ФГОС ДО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(создания условий для развивающего образования в саду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03531" y="4407409"/>
            <a:ext cx="936276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азнообразие материалов и оборудования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Повышение чувства контроля над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средой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 самостоятельно обустраивать среду под собственные задачи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Уединение ребенка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9349" y="3458299"/>
            <a:ext cx="5572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125" y="217837"/>
            <a:ext cx="629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Развивающая среда в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Реджио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-подходе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3" y="1221267"/>
            <a:ext cx="3506544" cy="2629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221267"/>
            <a:ext cx="3506544" cy="2629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254" y="1228501"/>
            <a:ext cx="3516189" cy="26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147" y="1476754"/>
            <a:ext cx="5605853" cy="28809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стационарная мебель 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 «уголков» носит выставочный характер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 места для уединения 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разнообразие материалов 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хранятся в закрытых коробках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не принимают участия в изменении среды</a:t>
            </a:r>
          </a:p>
          <a:p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490147" y="635129"/>
            <a:ext cx="4714384" cy="97935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Дефициты организации среды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711603" y="4827487"/>
            <a:ext cx="4650090" cy="100681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 </a:t>
            </a:r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Лориса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Малагуцци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«среда-третий учитель»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7215679" y="4827487"/>
            <a:ext cx="4728671" cy="1001814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 дошкольного образования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449486"/>
              </p:ext>
            </p:extLst>
          </p:nvPr>
        </p:nvGraphicFramePr>
        <p:xfrm>
          <a:off x="6615915" y="247216"/>
          <a:ext cx="5328435" cy="433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15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432</TotalTime>
  <Words>385</Words>
  <Application>Microsoft Office PowerPoint</Application>
  <PresentationFormat>Произвольный</PresentationFormat>
  <Paragraphs>84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Легкий дым</vt:lpstr>
      <vt:lpstr>Презентация PowerPoint</vt:lpstr>
      <vt:lpstr>Презентация PowerPoint</vt:lpstr>
      <vt:lpstr>ФГОС ДО: ответ на вызов современности и продолжение культурно – исторической традиции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асус</dc:creator>
  <cp:lastModifiedBy>User</cp:lastModifiedBy>
  <cp:revision>41</cp:revision>
  <dcterms:created xsi:type="dcterms:W3CDTF">2019-08-19T17:12:20Z</dcterms:created>
  <dcterms:modified xsi:type="dcterms:W3CDTF">2019-08-26T06:56:28Z</dcterms:modified>
</cp:coreProperties>
</file>