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43" r:id="rId2"/>
    <p:sldId id="376" r:id="rId3"/>
    <p:sldId id="345" r:id="rId4"/>
    <p:sldId id="347" r:id="rId5"/>
    <p:sldId id="334" r:id="rId6"/>
    <p:sldId id="353" r:id="rId7"/>
    <p:sldId id="377" r:id="rId8"/>
    <p:sldId id="319" r:id="rId9"/>
    <p:sldId id="331" r:id="rId10"/>
    <p:sldId id="320" r:id="rId11"/>
    <p:sldId id="375" r:id="rId12"/>
    <p:sldId id="321" r:id="rId13"/>
    <p:sldId id="374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69" r:id="rId23"/>
    <p:sldId id="363" r:id="rId24"/>
    <p:sldId id="370" r:id="rId25"/>
    <p:sldId id="323" r:id="rId26"/>
    <p:sldId id="330" r:id="rId27"/>
    <p:sldId id="364" r:id="rId28"/>
    <p:sldId id="365" r:id="rId29"/>
    <p:sldId id="373" r:id="rId30"/>
    <p:sldId id="338" r:id="rId31"/>
    <p:sldId id="344" r:id="rId32"/>
    <p:sldId id="335" r:id="rId33"/>
    <p:sldId id="336" r:id="rId34"/>
    <p:sldId id="348" r:id="rId35"/>
    <p:sldId id="341" r:id="rId36"/>
    <p:sldId id="352" r:id="rId37"/>
    <p:sldId id="283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4A80C2"/>
    <a:srgbClr val="0046D2"/>
    <a:srgbClr val="23A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>
        <p:scale>
          <a:sx n="80" d="100"/>
          <a:sy n="80" d="100"/>
        </p:scale>
        <p:origin x="-1272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9E7CC-7D61-4A80-BB7E-77B44C4266C9}" type="doc">
      <dgm:prSet loTypeId="urn:microsoft.com/office/officeart/2005/8/layout/pyramid3" loCatId="pyramid" qsTypeId="urn:microsoft.com/office/officeart/2005/8/quickstyle/simple1" qsCatId="simple" csTypeId="urn:microsoft.com/office/officeart/2005/8/colors/accent1_5" csCatId="accent1" phldr="1"/>
      <dgm:spPr/>
    </dgm:pt>
    <dgm:pt modelId="{73CDC0E6-58EE-4995-A8F6-D66D78BEDCB3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2">
                  <a:lumMod val="20000"/>
                  <a:lumOff val="80000"/>
                </a:schemeClr>
              </a:solidFill>
              <a:effectLst/>
            </a:rPr>
            <a:t>Выработка направлений  развития</a:t>
          </a:r>
          <a:endParaRPr lang="ru-RU" sz="1200" b="1" dirty="0">
            <a:solidFill>
              <a:schemeClr val="accent2">
                <a:lumMod val="20000"/>
                <a:lumOff val="80000"/>
              </a:schemeClr>
            </a:solidFill>
            <a:effectLst/>
          </a:endParaRPr>
        </a:p>
      </dgm:t>
    </dgm:pt>
    <dgm:pt modelId="{D1AC7ABB-54C4-4A1D-8884-3735B131B46F}" type="parTrans" cxnId="{42303D27-BD85-49B9-8F28-DC1864659211}">
      <dgm:prSet/>
      <dgm:spPr/>
      <dgm:t>
        <a:bodyPr/>
        <a:lstStyle/>
        <a:p>
          <a:endParaRPr lang="ru-RU" sz="2800" b="1">
            <a:solidFill>
              <a:schemeClr val="accent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D5BD49-D1C1-40AE-A203-F155BDA9BA49}" type="sibTrans" cxnId="{42303D27-BD85-49B9-8F28-DC1864659211}">
      <dgm:prSet/>
      <dgm:spPr/>
      <dgm:t>
        <a:bodyPr/>
        <a:lstStyle/>
        <a:p>
          <a:endParaRPr lang="ru-RU" sz="2800" b="1">
            <a:solidFill>
              <a:schemeClr val="accent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9282B4-B0E8-40F1-87EF-EAA8F3F9B306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2">
                  <a:lumMod val="20000"/>
                  <a:lumOff val="80000"/>
                </a:schemeClr>
              </a:solidFill>
              <a:effectLst/>
            </a:rPr>
            <a:t>Формирование правого поля</a:t>
          </a:r>
          <a:endParaRPr lang="ru-RU" sz="1200" b="1" dirty="0">
            <a:solidFill>
              <a:schemeClr val="accent2">
                <a:lumMod val="20000"/>
                <a:lumOff val="80000"/>
              </a:schemeClr>
            </a:solidFill>
            <a:effectLst/>
          </a:endParaRPr>
        </a:p>
      </dgm:t>
    </dgm:pt>
    <dgm:pt modelId="{748FA80B-EFE4-466C-8A31-A8844F5E3010}" type="parTrans" cxnId="{CBCC2ECC-FE55-404B-A8D3-CCF01910BC01}">
      <dgm:prSet/>
      <dgm:spPr/>
      <dgm:t>
        <a:bodyPr/>
        <a:lstStyle/>
        <a:p>
          <a:endParaRPr lang="ru-RU" sz="280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C05911E7-07BF-41D1-80C8-9496FA094D13}" type="sibTrans" cxnId="{CBCC2ECC-FE55-404B-A8D3-CCF01910BC01}">
      <dgm:prSet/>
      <dgm:spPr/>
      <dgm:t>
        <a:bodyPr/>
        <a:lstStyle/>
        <a:p>
          <a:endParaRPr lang="ru-RU" sz="280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41DFAEB7-74F7-40BD-A6B9-D6E52CF611CF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2">
                  <a:lumMod val="20000"/>
                  <a:lumOff val="80000"/>
                </a:schemeClr>
              </a:solidFill>
              <a:effectLst/>
            </a:rPr>
            <a:t>Информационное пространство</a:t>
          </a:r>
          <a:endParaRPr lang="ru-RU" sz="1200" b="1" dirty="0">
            <a:solidFill>
              <a:schemeClr val="accent2">
                <a:lumMod val="20000"/>
                <a:lumOff val="80000"/>
              </a:schemeClr>
            </a:solidFill>
            <a:effectLst/>
          </a:endParaRPr>
        </a:p>
      </dgm:t>
    </dgm:pt>
    <dgm:pt modelId="{3AFC0106-B6D6-4C55-BBE4-EFD0F7072090}" type="sibTrans" cxnId="{53861A2C-195B-4437-A7B8-09DBBDE1E7CD}">
      <dgm:prSet/>
      <dgm:spPr/>
      <dgm:t>
        <a:bodyPr/>
        <a:lstStyle/>
        <a:p>
          <a:endParaRPr lang="ru-RU" sz="2800" b="1">
            <a:solidFill>
              <a:schemeClr val="accent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9F8FFE-6AE3-48DB-8CD7-403DF08012F3}" type="parTrans" cxnId="{53861A2C-195B-4437-A7B8-09DBBDE1E7CD}">
      <dgm:prSet/>
      <dgm:spPr/>
      <dgm:t>
        <a:bodyPr/>
        <a:lstStyle/>
        <a:p>
          <a:endParaRPr lang="ru-RU" sz="2800" b="1">
            <a:solidFill>
              <a:schemeClr val="accent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40D033-04B9-474E-85D5-A2144E692F48}">
      <dgm:prSet phldrT="[Текст]" custT="1"/>
      <dgm:spPr/>
      <dgm:t>
        <a:bodyPr/>
        <a:lstStyle/>
        <a:p>
          <a:r>
            <a:rPr lang="ru-RU" sz="1200" b="1" smtClean="0">
              <a:solidFill>
                <a:schemeClr val="accent2">
                  <a:lumMod val="20000"/>
                  <a:lumOff val="80000"/>
                </a:schemeClr>
              </a:solidFill>
              <a:effectLst/>
            </a:rPr>
            <a:t>Координация</a:t>
          </a:r>
          <a:endParaRPr lang="ru-RU" sz="1200" b="1" dirty="0">
            <a:solidFill>
              <a:schemeClr val="accent2">
                <a:lumMod val="20000"/>
                <a:lumOff val="80000"/>
              </a:schemeClr>
            </a:solidFill>
            <a:effectLst/>
          </a:endParaRPr>
        </a:p>
      </dgm:t>
    </dgm:pt>
    <dgm:pt modelId="{BC5ADAAA-BE73-4CE5-8576-258984E830E1}" type="parTrans" cxnId="{2C50C7F5-27E1-4162-9D4F-B13A1218B2CF}">
      <dgm:prSet/>
      <dgm:spPr/>
      <dgm:t>
        <a:bodyPr/>
        <a:lstStyle/>
        <a:p>
          <a:endParaRPr lang="ru-RU" sz="240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780589A2-962C-4C52-B399-4BB7B6A29A53}" type="sibTrans" cxnId="{2C50C7F5-27E1-4162-9D4F-B13A1218B2CF}">
      <dgm:prSet/>
      <dgm:spPr/>
      <dgm:t>
        <a:bodyPr/>
        <a:lstStyle/>
        <a:p>
          <a:endParaRPr lang="ru-RU" sz="240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F08D1471-69AE-4C73-BAE0-D2B6088F30FF}" type="pres">
      <dgm:prSet presAssocID="{8949E7CC-7D61-4A80-BB7E-77B44C4266C9}" presName="Name0" presStyleCnt="0">
        <dgm:presLayoutVars>
          <dgm:dir/>
          <dgm:animLvl val="lvl"/>
          <dgm:resizeHandles val="exact"/>
        </dgm:presLayoutVars>
      </dgm:prSet>
      <dgm:spPr/>
    </dgm:pt>
    <dgm:pt modelId="{32E5C359-CCAE-43AF-9FCA-90F9872966A1}" type="pres">
      <dgm:prSet presAssocID="{9C9282B4-B0E8-40F1-87EF-EAA8F3F9B306}" presName="Name8" presStyleCnt="0"/>
      <dgm:spPr/>
    </dgm:pt>
    <dgm:pt modelId="{382A6A97-6ABC-43C1-ABE0-696710EA6B9A}" type="pres">
      <dgm:prSet presAssocID="{9C9282B4-B0E8-40F1-87EF-EAA8F3F9B306}" presName="level" presStyleLbl="node1" presStyleIdx="0" presStyleCnt="4" custScale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03EF7-75BE-4220-B578-D88247CA19E4}" type="pres">
      <dgm:prSet presAssocID="{9C9282B4-B0E8-40F1-87EF-EAA8F3F9B30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7383D-0604-436B-B1DC-790CB45C0A61}" type="pres">
      <dgm:prSet presAssocID="{73CDC0E6-58EE-4995-A8F6-D66D78BEDCB3}" presName="Name8" presStyleCnt="0"/>
      <dgm:spPr/>
    </dgm:pt>
    <dgm:pt modelId="{301ED221-CC82-4374-8576-E6DDBFA2079C}" type="pres">
      <dgm:prSet presAssocID="{73CDC0E6-58EE-4995-A8F6-D66D78BEDCB3}" presName="level" presStyleLbl="node1" presStyleIdx="1" presStyleCnt="4" custScaleX="100707" custLinFactNeighborX="-3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DF7CE3-C531-4C72-9B2F-F152B3A61AA1}" type="pres">
      <dgm:prSet presAssocID="{73CDC0E6-58EE-4995-A8F6-D66D78BEDC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DA8B8-4E00-472A-966D-9B35E9986179}" type="pres">
      <dgm:prSet presAssocID="{41DFAEB7-74F7-40BD-A6B9-D6E52CF611CF}" presName="Name8" presStyleCnt="0"/>
      <dgm:spPr/>
    </dgm:pt>
    <dgm:pt modelId="{145B9893-20CA-4BE5-8FEE-EB5D12961D64}" type="pres">
      <dgm:prSet presAssocID="{41DFAEB7-74F7-40BD-A6B9-D6E52CF611CF}" presName="level" presStyleLbl="node1" presStyleIdx="2" presStyleCnt="4" custScaleX="1052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41F16F-2DA8-457A-A35F-50E77FCFB392}" type="pres">
      <dgm:prSet presAssocID="{41DFAEB7-74F7-40BD-A6B9-D6E52CF611C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F3B92-4219-4C1D-B844-378050327AE4}" type="pres">
      <dgm:prSet presAssocID="{9640D033-04B9-474E-85D5-A2144E692F48}" presName="Name8" presStyleCnt="0"/>
      <dgm:spPr/>
    </dgm:pt>
    <dgm:pt modelId="{46D11F87-061F-46F3-84D2-E800ECCEEF1C}" type="pres">
      <dgm:prSet presAssocID="{9640D033-04B9-474E-85D5-A2144E692F48}" presName="level" presStyleLbl="node1" presStyleIdx="3" presStyleCnt="4" custScaleX="1157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7C3E78-03EB-4243-A8F5-1E6844783F27}" type="pres">
      <dgm:prSet presAssocID="{9640D033-04B9-474E-85D5-A2144E692F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92A817-74A2-4AC8-9CD2-2F7C08E1BD16}" type="presOf" srcId="{73CDC0E6-58EE-4995-A8F6-D66D78BEDCB3}" destId="{88DF7CE3-C531-4C72-9B2F-F152B3A61AA1}" srcOrd="1" destOrd="0" presId="urn:microsoft.com/office/officeart/2005/8/layout/pyramid3"/>
    <dgm:cxn modelId="{42303D27-BD85-49B9-8F28-DC1864659211}" srcId="{8949E7CC-7D61-4A80-BB7E-77B44C4266C9}" destId="{73CDC0E6-58EE-4995-A8F6-D66D78BEDCB3}" srcOrd="1" destOrd="0" parTransId="{D1AC7ABB-54C4-4A1D-8884-3735B131B46F}" sibTransId="{31D5BD49-D1C1-40AE-A203-F155BDA9BA49}"/>
    <dgm:cxn modelId="{37D034C5-20D5-4363-9047-EEE0195294A0}" type="presOf" srcId="{8949E7CC-7D61-4A80-BB7E-77B44C4266C9}" destId="{F08D1471-69AE-4C73-BAE0-D2B6088F30FF}" srcOrd="0" destOrd="0" presId="urn:microsoft.com/office/officeart/2005/8/layout/pyramid3"/>
    <dgm:cxn modelId="{1DC73AAB-334A-4C51-BD8F-57EA0D4B98FA}" type="presOf" srcId="{41DFAEB7-74F7-40BD-A6B9-D6E52CF611CF}" destId="{5B41F16F-2DA8-457A-A35F-50E77FCFB392}" srcOrd="1" destOrd="0" presId="urn:microsoft.com/office/officeart/2005/8/layout/pyramid3"/>
    <dgm:cxn modelId="{F29B083D-0BE8-4C14-9FD3-E1FD543C7A4D}" type="presOf" srcId="{41DFAEB7-74F7-40BD-A6B9-D6E52CF611CF}" destId="{145B9893-20CA-4BE5-8FEE-EB5D12961D64}" srcOrd="0" destOrd="0" presId="urn:microsoft.com/office/officeart/2005/8/layout/pyramid3"/>
    <dgm:cxn modelId="{3C050ACA-3136-47F1-9A3F-9B273D324277}" type="presOf" srcId="{9C9282B4-B0E8-40F1-87EF-EAA8F3F9B306}" destId="{382A6A97-6ABC-43C1-ABE0-696710EA6B9A}" srcOrd="0" destOrd="0" presId="urn:microsoft.com/office/officeart/2005/8/layout/pyramid3"/>
    <dgm:cxn modelId="{F662DB40-2E17-447D-82BE-151FB373C114}" type="presOf" srcId="{9C9282B4-B0E8-40F1-87EF-EAA8F3F9B306}" destId="{C5003EF7-75BE-4220-B578-D88247CA19E4}" srcOrd="1" destOrd="0" presId="urn:microsoft.com/office/officeart/2005/8/layout/pyramid3"/>
    <dgm:cxn modelId="{2C50C7F5-27E1-4162-9D4F-B13A1218B2CF}" srcId="{8949E7CC-7D61-4A80-BB7E-77B44C4266C9}" destId="{9640D033-04B9-474E-85D5-A2144E692F48}" srcOrd="3" destOrd="0" parTransId="{BC5ADAAA-BE73-4CE5-8576-258984E830E1}" sibTransId="{780589A2-962C-4C52-B399-4BB7B6A29A53}"/>
    <dgm:cxn modelId="{AC5756CA-DA5A-4E4B-BA88-A7258C0E55E6}" type="presOf" srcId="{9640D033-04B9-474E-85D5-A2144E692F48}" destId="{46D11F87-061F-46F3-84D2-E800ECCEEF1C}" srcOrd="0" destOrd="0" presId="urn:microsoft.com/office/officeart/2005/8/layout/pyramid3"/>
    <dgm:cxn modelId="{CBCC2ECC-FE55-404B-A8D3-CCF01910BC01}" srcId="{8949E7CC-7D61-4A80-BB7E-77B44C4266C9}" destId="{9C9282B4-B0E8-40F1-87EF-EAA8F3F9B306}" srcOrd="0" destOrd="0" parTransId="{748FA80B-EFE4-466C-8A31-A8844F5E3010}" sibTransId="{C05911E7-07BF-41D1-80C8-9496FA094D13}"/>
    <dgm:cxn modelId="{53861A2C-195B-4437-A7B8-09DBBDE1E7CD}" srcId="{8949E7CC-7D61-4A80-BB7E-77B44C4266C9}" destId="{41DFAEB7-74F7-40BD-A6B9-D6E52CF611CF}" srcOrd="2" destOrd="0" parTransId="{499F8FFE-6AE3-48DB-8CD7-403DF08012F3}" sibTransId="{3AFC0106-B6D6-4C55-BBE4-EFD0F7072090}"/>
    <dgm:cxn modelId="{5C89C0DF-A3F8-4B22-A78A-CBB026E3A040}" type="presOf" srcId="{9640D033-04B9-474E-85D5-A2144E692F48}" destId="{187C3E78-03EB-4243-A8F5-1E6844783F27}" srcOrd="1" destOrd="0" presId="urn:microsoft.com/office/officeart/2005/8/layout/pyramid3"/>
    <dgm:cxn modelId="{78642721-F198-4776-8F06-937AC23FC37B}" type="presOf" srcId="{73CDC0E6-58EE-4995-A8F6-D66D78BEDCB3}" destId="{301ED221-CC82-4374-8576-E6DDBFA2079C}" srcOrd="0" destOrd="0" presId="urn:microsoft.com/office/officeart/2005/8/layout/pyramid3"/>
    <dgm:cxn modelId="{E1DE8F27-D0F0-4714-886C-DD0A5A67A325}" type="presParOf" srcId="{F08D1471-69AE-4C73-BAE0-D2B6088F30FF}" destId="{32E5C359-CCAE-43AF-9FCA-90F9872966A1}" srcOrd="0" destOrd="0" presId="urn:microsoft.com/office/officeart/2005/8/layout/pyramid3"/>
    <dgm:cxn modelId="{FA77C967-D306-444A-9442-58F45A16DBCB}" type="presParOf" srcId="{32E5C359-CCAE-43AF-9FCA-90F9872966A1}" destId="{382A6A97-6ABC-43C1-ABE0-696710EA6B9A}" srcOrd="0" destOrd="0" presId="urn:microsoft.com/office/officeart/2005/8/layout/pyramid3"/>
    <dgm:cxn modelId="{3D5E7D70-C41C-433D-BD7F-0B5AE820FE64}" type="presParOf" srcId="{32E5C359-CCAE-43AF-9FCA-90F9872966A1}" destId="{C5003EF7-75BE-4220-B578-D88247CA19E4}" srcOrd="1" destOrd="0" presId="urn:microsoft.com/office/officeart/2005/8/layout/pyramid3"/>
    <dgm:cxn modelId="{2C7E9308-456E-427E-ACB7-225FC01D4EF3}" type="presParOf" srcId="{F08D1471-69AE-4C73-BAE0-D2B6088F30FF}" destId="{80C7383D-0604-436B-B1DC-790CB45C0A61}" srcOrd="1" destOrd="0" presId="urn:microsoft.com/office/officeart/2005/8/layout/pyramid3"/>
    <dgm:cxn modelId="{0FE214E1-2A6F-4BC2-AAAB-C98515D19445}" type="presParOf" srcId="{80C7383D-0604-436B-B1DC-790CB45C0A61}" destId="{301ED221-CC82-4374-8576-E6DDBFA2079C}" srcOrd="0" destOrd="0" presId="urn:microsoft.com/office/officeart/2005/8/layout/pyramid3"/>
    <dgm:cxn modelId="{53CB3D51-121D-4632-BA66-E1F698AB887D}" type="presParOf" srcId="{80C7383D-0604-436B-B1DC-790CB45C0A61}" destId="{88DF7CE3-C531-4C72-9B2F-F152B3A61AA1}" srcOrd="1" destOrd="0" presId="urn:microsoft.com/office/officeart/2005/8/layout/pyramid3"/>
    <dgm:cxn modelId="{1AB572C3-E520-44D3-B7FC-2D0AB1CD8253}" type="presParOf" srcId="{F08D1471-69AE-4C73-BAE0-D2B6088F30FF}" destId="{173DA8B8-4E00-472A-966D-9B35E9986179}" srcOrd="2" destOrd="0" presId="urn:microsoft.com/office/officeart/2005/8/layout/pyramid3"/>
    <dgm:cxn modelId="{BD459A47-FFD5-4C93-A102-A23ACE821091}" type="presParOf" srcId="{173DA8B8-4E00-472A-966D-9B35E9986179}" destId="{145B9893-20CA-4BE5-8FEE-EB5D12961D64}" srcOrd="0" destOrd="0" presId="urn:microsoft.com/office/officeart/2005/8/layout/pyramid3"/>
    <dgm:cxn modelId="{E0A60D86-0ACB-48C6-9110-A755ADCD6ED0}" type="presParOf" srcId="{173DA8B8-4E00-472A-966D-9B35E9986179}" destId="{5B41F16F-2DA8-457A-A35F-50E77FCFB392}" srcOrd="1" destOrd="0" presId="urn:microsoft.com/office/officeart/2005/8/layout/pyramid3"/>
    <dgm:cxn modelId="{4CFC143C-3504-4571-A233-55306F349981}" type="presParOf" srcId="{F08D1471-69AE-4C73-BAE0-D2B6088F30FF}" destId="{11DF3B92-4219-4C1D-B844-378050327AE4}" srcOrd="3" destOrd="0" presId="urn:microsoft.com/office/officeart/2005/8/layout/pyramid3"/>
    <dgm:cxn modelId="{5A9690CD-AB2A-4361-B0C0-74B93F27444E}" type="presParOf" srcId="{11DF3B92-4219-4C1D-B844-378050327AE4}" destId="{46D11F87-061F-46F3-84D2-E800ECCEEF1C}" srcOrd="0" destOrd="0" presId="urn:microsoft.com/office/officeart/2005/8/layout/pyramid3"/>
    <dgm:cxn modelId="{7AE3CB92-2ADD-47AB-B2AD-C94530AD7D09}" type="presParOf" srcId="{11DF3B92-4219-4C1D-B844-378050327AE4}" destId="{187C3E78-03EB-4243-A8F5-1E6844783F2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EF81C6-A261-40B7-A31D-3D26D9A3539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D0CA15-8557-43DC-81E6-C3C5CE01B8C4}">
      <dgm:prSet phldrT="[Текст]" custT="1"/>
      <dgm:spPr/>
      <dgm:t>
        <a:bodyPr/>
        <a:lstStyle/>
        <a:p>
          <a:r>
            <a:rPr lang="ru-RU" altLang="ru-RU" sz="1600" b="1" dirty="0" smtClean="0">
              <a:solidFill>
                <a:srgbClr val="C00000"/>
              </a:solidFill>
              <a:latin typeface="+mn-lt"/>
            </a:rPr>
            <a:t>1.</a:t>
          </a:r>
          <a:r>
            <a:rPr lang="ru-RU" altLang="ru-RU" sz="1600" b="1" dirty="0" smtClean="0">
              <a:latin typeface="+mn-lt"/>
            </a:rPr>
            <a:t> Обеспечение преемственности требований, предъявляемых  ФГОС ВО, проф. стандартом педагога, положениями аттестации кадров</a:t>
          </a:r>
          <a:endParaRPr lang="ru-RU" sz="1600" dirty="0"/>
        </a:p>
      </dgm:t>
    </dgm:pt>
    <dgm:pt modelId="{C5220978-CC7E-4D0A-86A7-BCFECC261834}" type="parTrans" cxnId="{8368E1DE-FD89-407F-AB5F-6498B84F546B}">
      <dgm:prSet/>
      <dgm:spPr/>
      <dgm:t>
        <a:bodyPr/>
        <a:lstStyle/>
        <a:p>
          <a:endParaRPr lang="ru-RU"/>
        </a:p>
      </dgm:t>
    </dgm:pt>
    <dgm:pt modelId="{7DD1CE7F-E4BD-4BA4-A333-67BB796A6D99}" type="sibTrans" cxnId="{8368E1DE-FD89-407F-AB5F-6498B84F546B}">
      <dgm:prSet/>
      <dgm:spPr/>
      <dgm:t>
        <a:bodyPr/>
        <a:lstStyle/>
        <a:p>
          <a:endParaRPr lang="ru-RU"/>
        </a:p>
      </dgm:t>
    </dgm:pt>
    <dgm:pt modelId="{342C03C3-701C-4E7F-B89C-0B4130D7A9CC}">
      <dgm:prSet phldrT="[Текст]" custT="1"/>
      <dgm:spPr/>
      <dgm:t>
        <a:bodyPr/>
        <a:lstStyle/>
        <a:p>
          <a:r>
            <a:rPr lang="ru-RU" altLang="ru-RU" sz="1600" b="1" dirty="0" smtClean="0">
              <a:solidFill>
                <a:srgbClr val="C00000"/>
              </a:solidFill>
              <a:latin typeface="+mn-lt"/>
            </a:rPr>
            <a:t>2.</a:t>
          </a:r>
          <a:r>
            <a:rPr lang="ru-RU" altLang="ru-RU" sz="1600" b="1" dirty="0" smtClean="0">
              <a:latin typeface="+mn-lt"/>
            </a:rPr>
            <a:t> </a:t>
          </a:r>
          <a:r>
            <a:rPr lang="ru-RU" altLang="ru-RU" sz="1800" b="1" dirty="0" smtClean="0">
              <a:latin typeface="+mn-lt"/>
            </a:rPr>
            <a:t>Определение комплекса компетенций педагога</a:t>
          </a:r>
          <a:endParaRPr lang="ru-RU" sz="1800" dirty="0"/>
        </a:p>
      </dgm:t>
    </dgm:pt>
    <dgm:pt modelId="{C2C5058D-43E0-46C7-9234-B120E786D47A}" type="parTrans" cxnId="{1434FFB9-D8A2-4816-BB03-F2838DA06213}">
      <dgm:prSet/>
      <dgm:spPr/>
      <dgm:t>
        <a:bodyPr/>
        <a:lstStyle/>
        <a:p>
          <a:endParaRPr lang="ru-RU"/>
        </a:p>
      </dgm:t>
    </dgm:pt>
    <dgm:pt modelId="{E935B8A2-1E45-43AA-91D7-E1B5E7B083DB}" type="sibTrans" cxnId="{1434FFB9-D8A2-4816-BB03-F2838DA06213}">
      <dgm:prSet/>
      <dgm:spPr/>
      <dgm:t>
        <a:bodyPr/>
        <a:lstStyle/>
        <a:p>
          <a:endParaRPr lang="ru-RU"/>
        </a:p>
      </dgm:t>
    </dgm:pt>
    <dgm:pt modelId="{166C204C-9F09-47DA-ABE7-940A7EBADEC5}">
      <dgm:prSet phldrT="[Текст]" custT="1"/>
      <dgm:spPr/>
      <dgm:t>
        <a:bodyPr/>
        <a:lstStyle/>
        <a:p>
          <a:r>
            <a:rPr lang="ru-RU" altLang="ru-RU" sz="1600" b="1" dirty="0" smtClean="0">
              <a:solidFill>
                <a:srgbClr val="C00000"/>
              </a:solidFill>
              <a:latin typeface="+mn-lt"/>
            </a:rPr>
            <a:t>4. </a:t>
          </a:r>
          <a:r>
            <a:rPr lang="ru-RU" altLang="ru-RU" sz="1600" b="1" dirty="0" smtClean="0">
              <a:latin typeface="+mn-lt"/>
            </a:rPr>
            <a:t>Разработка пакета инструментов для формирования и отслеживания </a:t>
          </a:r>
          <a:r>
            <a:rPr lang="ru-RU" altLang="ru-RU" sz="1600" b="1" dirty="0" err="1" smtClean="0">
              <a:latin typeface="+mn-lt"/>
            </a:rPr>
            <a:t>сформированности</a:t>
          </a:r>
          <a:r>
            <a:rPr lang="ru-RU" altLang="ru-RU" sz="1600" b="1" dirty="0" smtClean="0">
              <a:latin typeface="+mn-lt"/>
            </a:rPr>
            <a:t> компетенций</a:t>
          </a:r>
          <a:r>
            <a:rPr lang="ru-RU" altLang="ru-RU" sz="1400" b="1" dirty="0" smtClean="0">
              <a:latin typeface="+mn-lt"/>
            </a:rPr>
            <a:t>:</a:t>
          </a:r>
          <a:endParaRPr lang="ru-RU" sz="1400" dirty="0"/>
        </a:p>
      </dgm:t>
    </dgm:pt>
    <dgm:pt modelId="{913F206E-F9A5-4059-AA68-154B164EF54F}" type="parTrans" cxnId="{B15F4B89-0741-45E7-AD18-8BC495109AB6}">
      <dgm:prSet/>
      <dgm:spPr/>
      <dgm:t>
        <a:bodyPr/>
        <a:lstStyle/>
        <a:p>
          <a:endParaRPr lang="ru-RU"/>
        </a:p>
      </dgm:t>
    </dgm:pt>
    <dgm:pt modelId="{06E49294-A171-4F3F-90FD-81F58233AED2}" type="sibTrans" cxnId="{B15F4B89-0741-45E7-AD18-8BC495109AB6}">
      <dgm:prSet/>
      <dgm:spPr/>
      <dgm:t>
        <a:bodyPr/>
        <a:lstStyle/>
        <a:p>
          <a:endParaRPr lang="ru-RU"/>
        </a:p>
      </dgm:t>
    </dgm:pt>
    <dgm:pt modelId="{E8296107-5150-4ADD-97DD-02F80898F2F6}">
      <dgm:prSet custT="1"/>
      <dgm:spPr/>
      <dgm:t>
        <a:bodyPr/>
        <a:lstStyle/>
        <a:p>
          <a:r>
            <a:rPr lang="ru-RU" altLang="ru-RU" sz="1600" b="1" dirty="0" smtClean="0">
              <a:solidFill>
                <a:srgbClr val="C00000"/>
              </a:solidFill>
              <a:latin typeface="+mn-lt"/>
            </a:rPr>
            <a:t>3.</a:t>
          </a:r>
          <a:r>
            <a:rPr lang="ru-RU" altLang="ru-RU" sz="1600" b="1" dirty="0" smtClean="0">
              <a:latin typeface="+mn-lt"/>
            </a:rPr>
            <a:t> Разработка паспортов компетенций, выявление профессиональных дефицитов, заказа на обучение и развитие</a:t>
          </a:r>
          <a:endParaRPr lang="ru-RU" sz="1600" dirty="0"/>
        </a:p>
      </dgm:t>
    </dgm:pt>
    <dgm:pt modelId="{FD853643-772A-472A-957C-D1D2BAD129D8}" type="parTrans" cxnId="{41AB3987-D07A-44BD-8262-C16D21F3B2AC}">
      <dgm:prSet/>
      <dgm:spPr/>
      <dgm:t>
        <a:bodyPr/>
        <a:lstStyle/>
        <a:p>
          <a:endParaRPr lang="ru-RU"/>
        </a:p>
      </dgm:t>
    </dgm:pt>
    <dgm:pt modelId="{1039A97F-B285-4505-B90B-700C68397A0A}" type="sibTrans" cxnId="{41AB3987-D07A-44BD-8262-C16D21F3B2AC}">
      <dgm:prSet/>
      <dgm:spPr/>
      <dgm:t>
        <a:bodyPr/>
        <a:lstStyle/>
        <a:p>
          <a:endParaRPr lang="ru-RU"/>
        </a:p>
      </dgm:t>
    </dgm:pt>
    <dgm:pt modelId="{D441C60A-7585-46A3-908E-71A95446B29A}">
      <dgm:prSet custT="1"/>
      <dgm:spPr/>
      <dgm:t>
        <a:bodyPr/>
        <a:lstStyle/>
        <a:p>
          <a:r>
            <a:rPr lang="ru-RU" altLang="ru-RU" sz="1600" b="1" dirty="0" smtClean="0">
              <a:latin typeface="+mn-lt"/>
            </a:rPr>
            <a:t>- выпускников вуза</a:t>
          </a:r>
        </a:p>
        <a:p>
          <a:r>
            <a:rPr lang="ru-RU" altLang="ru-RU" sz="1600" b="1" dirty="0" smtClean="0">
              <a:latin typeface="+mn-lt"/>
            </a:rPr>
            <a:t>- работников ОО</a:t>
          </a:r>
        </a:p>
        <a:p>
          <a:r>
            <a:rPr lang="ru-RU" altLang="ru-RU" sz="1600" b="1" dirty="0" smtClean="0">
              <a:latin typeface="+mn-lt"/>
            </a:rPr>
            <a:t>- слушателей КПК</a:t>
          </a:r>
        </a:p>
        <a:p>
          <a:r>
            <a:rPr lang="ru-RU" altLang="ru-RU" sz="1600" b="1" dirty="0" smtClean="0">
              <a:latin typeface="+mn-lt"/>
            </a:rPr>
            <a:t>- аттестуемых работников</a:t>
          </a:r>
          <a:endParaRPr lang="ru-RU" sz="1600" dirty="0"/>
        </a:p>
      </dgm:t>
    </dgm:pt>
    <dgm:pt modelId="{83E098E2-9668-439B-99BC-1FAA93D5376C}" type="parTrans" cxnId="{52E62D7D-A30D-4616-ACB9-42AA70D17AF5}">
      <dgm:prSet/>
      <dgm:spPr/>
      <dgm:t>
        <a:bodyPr/>
        <a:lstStyle/>
        <a:p>
          <a:endParaRPr lang="ru-RU"/>
        </a:p>
      </dgm:t>
    </dgm:pt>
    <dgm:pt modelId="{C4A1838E-8060-4EF5-9A04-AB70A367682C}" type="sibTrans" cxnId="{52E62D7D-A30D-4616-ACB9-42AA70D17AF5}">
      <dgm:prSet/>
      <dgm:spPr/>
      <dgm:t>
        <a:bodyPr/>
        <a:lstStyle/>
        <a:p>
          <a:endParaRPr lang="ru-RU"/>
        </a:p>
      </dgm:t>
    </dgm:pt>
    <dgm:pt modelId="{77F9BE59-99A5-4799-9E6C-7286AD25FCF7}" type="pres">
      <dgm:prSet presAssocID="{A2EF81C6-A261-40B7-A31D-3D26D9A3539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811F283-FE3D-4350-BA4B-FF816C60088B}" type="pres">
      <dgm:prSet presAssocID="{52D0CA15-8557-43DC-81E6-C3C5CE01B8C4}" presName="composite" presStyleCnt="0"/>
      <dgm:spPr/>
    </dgm:pt>
    <dgm:pt modelId="{1828BD98-EE4B-4598-8686-2349CC44E1DD}" type="pres">
      <dgm:prSet presAssocID="{52D0CA15-8557-43DC-81E6-C3C5CE01B8C4}" presName="bentUpArrow1" presStyleLbl="alignImgPlace1" presStyleIdx="0" presStyleCnt="4" custScaleX="182154" custScaleY="182301" custLinFactX="-67475" custLinFactNeighborX="-100000" custLinFactNeighborY="-6821"/>
      <dgm:spPr>
        <a:solidFill>
          <a:schemeClr val="tx2">
            <a:lumMod val="75000"/>
          </a:schemeClr>
        </a:solidFill>
      </dgm:spPr>
    </dgm:pt>
    <dgm:pt modelId="{464F9D5B-F051-4110-9CBF-C81270B975CD}" type="pres">
      <dgm:prSet presAssocID="{52D0CA15-8557-43DC-81E6-C3C5CE01B8C4}" presName="ParentText" presStyleLbl="node1" presStyleIdx="0" presStyleCnt="5" custScaleX="606458" custScaleY="313589" custLinFactY="-35061" custLinFactNeighborX="-249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0B4DD-305C-4C58-9AA2-4C9338D4EF4A}" type="pres">
      <dgm:prSet presAssocID="{52D0CA15-8557-43DC-81E6-C3C5CE01B8C4}" presName="ChildText" presStyleLbl="revTx" presStyleIdx="0" presStyleCnt="4" custLinFactNeighborX="3895" custLinFactNeighborY="166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88D17-16A8-4E69-A320-48AC01839C58}" type="pres">
      <dgm:prSet presAssocID="{7DD1CE7F-E4BD-4BA4-A333-67BB796A6D99}" presName="sibTrans" presStyleCnt="0"/>
      <dgm:spPr/>
    </dgm:pt>
    <dgm:pt modelId="{81C96758-C858-4EC7-8EC0-F51C447BD035}" type="pres">
      <dgm:prSet presAssocID="{342C03C3-701C-4E7F-B89C-0B4130D7A9CC}" presName="composite" presStyleCnt="0"/>
      <dgm:spPr/>
    </dgm:pt>
    <dgm:pt modelId="{69C9CD67-F87B-46CE-96C5-11391A451D4F}" type="pres">
      <dgm:prSet presAssocID="{342C03C3-701C-4E7F-B89C-0B4130D7A9CC}" presName="bentUpArrow1" presStyleLbl="alignImgPlace1" presStyleIdx="1" presStyleCnt="4" custScaleX="198036" custScaleY="188175" custLinFactX="-87949" custLinFactY="263" custLinFactNeighborX="-100000" custLinFactNeighborY="100000"/>
      <dgm:spPr>
        <a:solidFill>
          <a:schemeClr val="tx2">
            <a:lumMod val="75000"/>
          </a:schemeClr>
        </a:solidFill>
      </dgm:spPr>
    </dgm:pt>
    <dgm:pt modelId="{777B3170-C13E-46A1-A7DE-9257A10715C7}" type="pres">
      <dgm:prSet presAssocID="{342C03C3-701C-4E7F-B89C-0B4130D7A9CC}" presName="ParentText" presStyleLbl="node1" presStyleIdx="1" presStyleCnt="5" custScaleX="537145" custScaleY="193000" custLinFactNeighborX="-34831" custLinFactNeighborY="-128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5398A-04DE-4F6D-A67E-1AB8F8E6F902}" type="pres">
      <dgm:prSet presAssocID="{342C03C3-701C-4E7F-B89C-0B4130D7A9CC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A2C1B-91CD-479B-82F0-63B46A75C29B}" type="pres">
      <dgm:prSet presAssocID="{E935B8A2-1E45-43AA-91D7-E1B5E7B083DB}" presName="sibTrans" presStyleCnt="0"/>
      <dgm:spPr/>
    </dgm:pt>
    <dgm:pt modelId="{8206E207-B930-4131-A8B5-6F8EB61FF98E}" type="pres">
      <dgm:prSet presAssocID="{E8296107-5150-4ADD-97DD-02F80898F2F6}" presName="composite" presStyleCnt="0"/>
      <dgm:spPr/>
    </dgm:pt>
    <dgm:pt modelId="{5662AAA8-3EB8-4C89-B96B-7011477AAE55}" type="pres">
      <dgm:prSet presAssocID="{E8296107-5150-4ADD-97DD-02F80898F2F6}" presName="bentUpArrow1" presStyleLbl="alignImgPlace1" presStyleIdx="2" presStyleCnt="4" custScaleX="213131" custScaleY="191017" custLinFactX="-100000" custLinFactY="69307" custLinFactNeighborX="-130644" custLinFactNeighborY="100000"/>
      <dgm:spPr>
        <a:solidFill>
          <a:schemeClr val="tx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506CC8CF-03B7-49E3-8E44-8C18CF72839A}" type="pres">
      <dgm:prSet presAssocID="{E8296107-5150-4ADD-97DD-02F80898F2F6}" presName="ParentText" presStyleLbl="node1" presStyleIdx="2" presStyleCnt="5" custScaleX="581176" custScaleY="242898" custLinFactNeighborX="-77187" custLinFactNeighborY="217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20BDFA-356E-42A7-8EE7-EBC97EF34931}" type="pres">
      <dgm:prSet presAssocID="{E8296107-5150-4ADD-97DD-02F80898F2F6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7D54117-D6FC-4BEF-853C-44FE49C40864}" type="pres">
      <dgm:prSet presAssocID="{1039A97F-B285-4505-B90B-700C68397A0A}" presName="sibTrans" presStyleCnt="0"/>
      <dgm:spPr/>
    </dgm:pt>
    <dgm:pt modelId="{E9C7C986-4E5A-4147-9C7E-917AD63D2644}" type="pres">
      <dgm:prSet presAssocID="{166C204C-9F09-47DA-ABE7-940A7EBADEC5}" presName="composite" presStyleCnt="0"/>
      <dgm:spPr/>
    </dgm:pt>
    <dgm:pt modelId="{CE64DB98-6098-4D35-8513-C566C5A8E66E}" type="pres">
      <dgm:prSet presAssocID="{166C204C-9F09-47DA-ABE7-940A7EBADEC5}" presName="bentUpArrow1" presStyleLbl="alignImgPlace1" presStyleIdx="3" presStyleCnt="4" custScaleX="168945" custScaleY="200127" custLinFactX="-100000" custLinFactY="100000" custLinFactNeighborX="-111907" custLinFactNeighborY="167971"/>
      <dgm:spPr>
        <a:solidFill>
          <a:schemeClr val="tx2">
            <a:lumMod val="75000"/>
          </a:schemeClr>
        </a:solidFill>
      </dgm:spPr>
    </dgm:pt>
    <dgm:pt modelId="{C2D77AFE-E80A-483C-A1E0-C49488081825}" type="pres">
      <dgm:prSet presAssocID="{166C204C-9F09-47DA-ABE7-940A7EBADEC5}" presName="ParentText" presStyleLbl="node1" presStyleIdx="3" presStyleCnt="5" custScaleX="602382" custScaleY="259147" custLinFactNeighborX="-77699" custLinFactNeighborY="625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53806-8A5B-4C91-AD54-7E0FCDCFC9A0}" type="pres">
      <dgm:prSet presAssocID="{166C204C-9F09-47DA-ABE7-940A7EBADEC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8BDA3-B0F0-46B0-9FBB-1EC1E6088297}" type="pres">
      <dgm:prSet presAssocID="{06E49294-A171-4F3F-90FD-81F58233AED2}" presName="sibTrans" presStyleCnt="0"/>
      <dgm:spPr/>
    </dgm:pt>
    <dgm:pt modelId="{6276BEE3-FC35-418D-8F6E-39FDE8F375AC}" type="pres">
      <dgm:prSet presAssocID="{D441C60A-7585-46A3-908E-71A95446B29A}" presName="composite" presStyleCnt="0"/>
      <dgm:spPr/>
    </dgm:pt>
    <dgm:pt modelId="{DDA5DB69-3245-457D-A7E2-062B57FFD7C2}" type="pres">
      <dgm:prSet presAssocID="{D441C60A-7585-46A3-908E-71A95446B29A}" presName="ParentText" presStyleLbl="node1" presStyleIdx="4" presStyleCnt="5" custScaleX="486169" custScaleY="300211" custLinFactX="-100000" custLinFactY="40953" custLinFactNeighborX="-189779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68E1DE-FD89-407F-AB5F-6498B84F546B}" srcId="{A2EF81C6-A261-40B7-A31D-3D26D9A3539F}" destId="{52D0CA15-8557-43DC-81E6-C3C5CE01B8C4}" srcOrd="0" destOrd="0" parTransId="{C5220978-CC7E-4D0A-86A7-BCFECC261834}" sibTransId="{7DD1CE7F-E4BD-4BA4-A333-67BB796A6D99}"/>
    <dgm:cxn modelId="{985FF2F6-35AA-4D74-B730-51B0FEB819D7}" type="presOf" srcId="{52D0CA15-8557-43DC-81E6-C3C5CE01B8C4}" destId="{464F9D5B-F051-4110-9CBF-C81270B975CD}" srcOrd="0" destOrd="0" presId="urn:microsoft.com/office/officeart/2005/8/layout/StepDownProcess"/>
    <dgm:cxn modelId="{FAA4C4ED-0C47-4847-86A7-4B947A1F362F}" type="presOf" srcId="{D441C60A-7585-46A3-908E-71A95446B29A}" destId="{DDA5DB69-3245-457D-A7E2-062B57FFD7C2}" srcOrd="0" destOrd="0" presId="urn:microsoft.com/office/officeart/2005/8/layout/StepDownProcess"/>
    <dgm:cxn modelId="{41AB3987-D07A-44BD-8262-C16D21F3B2AC}" srcId="{A2EF81C6-A261-40B7-A31D-3D26D9A3539F}" destId="{E8296107-5150-4ADD-97DD-02F80898F2F6}" srcOrd="2" destOrd="0" parTransId="{FD853643-772A-472A-957C-D1D2BAD129D8}" sibTransId="{1039A97F-B285-4505-B90B-700C68397A0A}"/>
    <dgm:cxn modelId="{385D9DBF-DD62-4C7C-AE19-231A2339BCC7}" type="presOf" srcId="{342C03C3-701C-4E7F-B89C-0B4130D7A9CC}" destId="{777B3170-C13E-46A1-A7DE-9257A10715C7}" srcOrd="0" destOrd="0" presId="urn:microsoft.com/office/officeart/2005/8/layout/StepDownProcess"/>
    <dgm:cxn modelId="{012522A5-3604-4116-B8A9-5A167AA0B823}" type="presOf" srcId="{E8296107-5150-4ADD-97DD-02F80898F2F6}" destId="{506CC8CF-03B7-49E3-8E44-8C18CF72839A}" srcOrd="0" destOrd="0" presId="urn:microsoft.com/office/officeart/2005/8/layout/StepDownProcess"/>
    <dgm:cxn modelId="{1434FFB9-D8A2-4816-BB03-F2838DA06213}" srcId="{A2EF81C6-A261-40B7-A31D-3D26D9A3539F}" destId="{342C03C3-701C-4E7F-B89C-0B4130D7A9CC}" srcOrd="1" destOrd="0" parTransId="{C2C5058D-43E0-46C7-9234-B120E786D47A}" sibTransId="{E935B8A2-1E45-43AA-91D7-E1B5E7B083DB}"/>
    <dgm:cxn modelId="{B15F4B89-0741-45E7-AD18-8BC495109AB6}" srcId="{A2EF81C6-A261-40B7-A31D-3D26D9A3539F}" destId="{166C204C-9F09-47DA-ABE7-940A7EBADEC5}" srcOrd="3" destOrd="0" parTransId="{913F206E-F9A5-4059-AA68-154B164EF54F}" sibTransId="{06E49294-A171-4F3F-90FD-81F58233AED2}"/>
    <dgm:cxn modelId="{94F53BE4-4CE4-4B2C-B39A-1A9DE2185444}" type="presOf" srcId="{166C204C-9F09-47DA-ABE7-940A7EBADEC5}" destId="{C2D77AFE-E80A-483C-A1E0-C49488081825}" srcOrd="0" destOrd="0" presId="urn:microsoft.com/office/officeart/2005/8/layout/StepDownProcess"/>
    <dgm:cxn modelId="{6FB391F0-AEEA-4436-A5F3-2B7C80706EFB}" type="presOf" srcId="{A2EF81C6-A261-40B7-A31D-3D26D9A3539F}" destId="{77F9BE59-99A5-4799-9E6C-7286AD25FCF7}" srcOrd="0" destOrd="0" presId="urn:microsoft.com/office/officeart/2005/8/layout/StepDownProcess"/>
    <dgm:cxn modelId="{52E62D7D-A30D-4616-ACB9-42AA70D17AF5}" srcId="{A2EF81C6-A261-40B7-A31D-3D26D9A3539F}" destId="{D441C60A-7585-46A3-908E-71A95446B29A}" srcOrd="4" destOrd="0" parTransId="{83E098E2-9668-439B-99BC-1FAA93D5376C}" sibTransId="{C4A1838E-8060-4EF5-9A04-AB70A367682C}"/>
    <dgm:cxn modelId="{0C8C52C9-3A0A-4F4C-A734-FE6506A1D85F}" type="presParOf" srcId="{77F9BE59-99A5-4799-9E6C-7286AD25FCF7}" destId="{2811F283-FE3D-4350-BA4B-FF816C60088B}" srcOrd="0" destOrd="0" presId="urn:microsoft.com/office/officeart/2005/8/layout/StepDownProcess"/>
    <dgm:cxn modelId="{BDCC7E18-171F-4BAD-A536-487694A07DA2}" type="presParOf" srcId="{2811F283-FE3D-4350-BA4B-FF816C60088B}" destId="{1828BD98-EE4B-4598-8686-2349CC44E1DD}" srcOrd="0" destOrd="0" presId="urn:microsoft.com/office/officeart/2005/8/layout/StepDownProcess"/>
    <dgm:cxn modelId="{DCCDB7F5-7CDE-424C-90B5-2DC091A3495F}" type="presParOf" srcId="{2811F283-FE3D-4350-BA4B-FF816C60088B}" destId="{464F9D5B-F051-4110-9CBF-C81270B975CD}" srcOrd="1" destOrd="0" presId="urn:microsoft.com/office/officeart/2005/8/layout/StepDownProcess"/>
    <dgm:cxn modelId="{601C9867-4479-4357-A0DE-C9EECE22C778}" type="presParOf" srcId="{2811F283-FE3D-4350-BA4B-FF816C60088B}" destId="{57B0B4DD-305C-4C58-9AA2-4C9338D4EF4A}" srcOrd="2" destOrd="0" presId="urn:microsoft.com/office/officeart/2005/8/layout/StepDownProcess"/>
    <dgm:cxn modelId="{32F779B2-3FBA-4516-8245-DEDE0B0DDB80}" type="presParOf" srcId="{77F9BE59-99A5-4799-9E6C-7286AD25FCF7}" destId="{E3D88D17-16A8-4E69-A320-48AC01839C58}" srcOrd="1" destOrd="0" presId="urn:microsoft.com/office/officeart/2005/8/layout/StepDownProcess"/>
    <dgm:cxn modelId="{048739A7-5C38-46BA-8096-4FB762E3E9DF}" type="presParOf" srcId="{77F9BE59-99A5-4799-9E6C-7286AD25FCF7}" destId="{81C96758-C858-4EC7-8EC0-F51C447BD035}" srcOrd="2" destOrd="0" presId="urn:microsoft.com/office/officeart/2005/8/layout/StepDownProcess"/>
    <dgm:cxn modelId="{C7137287-263C-418C-BBAC-88340CF33FB0}" type="presParOf" srcId="{81C96758-C858-4EC7-8EC0-F51C447BD035}" destId="{69C9CD67-F87B-46CE-96C5-11391A451D4F}" srcOrd="0" destOrd="0" presId="urn:microsoft.com/office/officeart/2005/8/layout/StepDownProcess"/>
    <dgm:cxn modelId="{D31294FD-F12B-4046-AA08-B609945D26CD}" type="presParOf" srcId="{81C96758-C858-4EC7-8EC0-F51C447BD035}" destId="{777B3170-C13E-46A1-A7DE-9257A10715C7}" srcOrd="1" destOrd="0" presId="urn:microsoft.com/office/officeart/2005/8/layout/StepDownProcess"/>
    <dgm:cxn modelId="{B6E96887-522D-46A8-B2B6-D67F1FDA349A}" type="presParOf" srcId="{81C96758-C858-4EC7-8EC0-F51C447BD035}" destId="{0EB5398A-04DE-4F6D-A67E-1AB8F8E6F902}" srcOrd="2" destOrd="0" presId="urn:microsoft.com/office/officeart/2005/8/layout/StepDownProcess"/>
    <dgm:cxn modelId="{6C1F30E3-14D4-444C-BD19-ADF10B412422}" type="presParOf" srcId="{77F9BE59-99A5-4799-9E6C-7286AD25FCF7}" destId="{673A2C1B-91CD-479B-82F0-63B46A75C29B}" srcOrd="3" destOrd="0" presId="urn:microsoft.com/office/officeart/2005/8/layout/StepDownProcess"/>
    <dgm:cxn modelId="{1030EBF4-51CB-40C8-8C99-DDE3B661C9A3}" type="presParOf" srcId="{77F9BE59-99A5-4799-9E6C-7286AD25FCF7}" destId="{8206E207-B930-4131-A8B5-6F8EB61FF98E}" srcOrd="4" destOrd="0" presId="urn:microsoft.com/office/officeart/2005/8/layout/StepDownProcess"/>
    <dgm:cxn modelId="{49514297-7D49-41A9-8851-AF52640961E0}" type="presParOf" srcId="{8206E207-B930-4131-A8B5-6F8EB61FF98E}" destId="{5662AAA8-3EB8-4C89-B96B-7011477AAE55}" srcOrd="0" destOrd="0" presId="urn:microsoft.com/office/officeart/2005/8/layout/StepDownProcess"/>
    <dgm:cxn modelId="{DAE24285-5762-48BC-8054-4ADAAD8040CE}" type="presParOf" srcId="{8206E207-B930-4131-A8B5-6F8EB61FF98E}" destId="{506CC8CF-03B7-49E3-8E44-8C18CF72839A}" srcOrd="1" destOrd="0" presId="urn:microsoft.com/office/officeart/2005/8/layout/StepDownProcess"/>
    <dgm:cxn modelId="{F5A39778-656F-4911-A3F2-7FBE71D24C64}" type="presParOf" srcId="{8206E207-B930-4131-A8B5-6F8EB61FF98E}" destId="{1920BDFA-356E-42A7-8EE7-EBC97EF34931}" srcOrd="2" destOrd="0" presId="urn:microsoft.com/office/officeart/2005/8/layout/StepDownProcess"/>
    <dgm:cxn modelId="{E19F9522-055B-45E7-8EE2-DAB7C9710A40}" type="presParOf" srcId="{77F9BE59-99A5-4799-9E6C-7286AD25FCF7}" destId="{47D54117-D6FC-4BEF-853C-44FE49C40864}" srcOrd="5" destOrd="0" presId="urn:microsoft.com/office/officeart/2005/8/layout/StepDownProcess"/>
    <dgm:cxn modelId="{0215198F-2E5A-46B9-A0EA-0319CA612B4A}" type="presParOf" srcId="{77F9BE59-99A5-4799-9E6C-7286AD25FCF7}" destId="{E9C7C986-4E5A-4147-9C7E-917AD63D2644}" srcOrd="6" destOrd="0" presId="urn:microsoft.com/office/officeart/2005/8/layout/StepDownProcess"/>
    <dgm:cxn modelId="{378628E1-D08C-45ED-9AEF-7C5F60A31D46}" type="presParOf" srcId="{E9C7C986-4E5A-4147-9C7E-917AD63D2644}" destId="{CE64DB98-6098-4D35-8513-C566C5A8E66E}" srcOrd="0" destOrd="0" presId="urn:microsoft.com/office/officeart/2005/8/layout/StepDownProcess"/>
    <dgm:cxn modelId="{9F4567B9-F604-4C6E-89F4-77561D74548E}" type="presParOf" srcId="{E9C7C986-4E5A-4147-9C7E-917AD63D2644}" destId="{C2D77AFE-E80A-483C-A1E0-C49488081825}" srcOrd="1" destOrd="0" presId="urn:microsoft.com/office/officeart/2005/8/layout/StepDownProcess"/>
    <dgm:cxn modelId="{B0FA42DA-2C4D-40ED-AFB4-650107F0C2D2}" type="presParOf" srcId="{E9C7C986-4E5A-4147-9C7E-917AD63D2644}" destId="{CA453806-8A5B-4C91-AD54-7E0FCDCFC9A0}" srcOrd="2" destOrd="0" presId="urn:microsoft.com/office/officeart/2005/8/layout/StepDownProcess"/>
    <dgm:cxn modelId="{9CC011F5-359E-48C4-A876-8AD67B6AD29E}" type="presParOf" srcId="{77F9BE59-99A5-4799-9E6C-7286AD25FCF7}" destId="{BA28BDA3-B0F0-46B0-9FBB-1EC1E6088297}" srcOrd="7" destOrd="0" presId="urn:microsoft.com/office/officeart/2005/8/layout/StepDownProcess"/>
    <dgm:cxn modelId="{43D9738D-333B-429D-83D8-A19B31E2CDF5}" type="presParOf" srcId="{77F9BE59-99A5-4799-9E6C-7286AD25FCF7}" destId="{6276BEE3-FC35-418D-8F6E-39FDE8F375AC}" srcOrd="8" destOrd="0" presId="urn:microsoft.com/office/officeart/2005/8/layout/StepDownProcess"/>
    <dgm:cxn modelId="{26E88EB9-2D05-41D2-A488-F126728A4B01}" type="presParOf" srcId="{6276BEE3-FC35-418D-8F6E-39FDE8F375AC}" destId="{DDA5DB69-3245-457D-A7E2-062B57FFD7C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3828FE9-A81F-4558-958D-258119B0B796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51F130-D65A-4125-8AED-C5C14B067B85}">
      <dgm:prSet phldrT="[Текст]" phldr="1"/>
      <dgm:spPr/>
      <dgm:t>
        <a:bodyPr/>
        <a:lstStyle/>
        <a:p>
          <a:endParaRPr lang="ru-RU"/>
        </a:p>
      </dgm:t>
    </dgm:pt>
    <dgm:pt modelId="{857B89DA-A369-42AE-AAE8-83471268B806}" type="parTrans" cxnId="{F7A388C0-70C3-4303-9B11-9FC95796A813}">
      <dgm:prSet/>
      <dgm:spPr/>
      <dgm:t>
        <a:bodyPr/>
        <a:lstStyle/>
        <a:p>
          <a:endParaRPr lang="ru-RU"/>
        </a:p>
      </dgm:t>
    </dgm:pt>
    <dgm:pt modelId="{CDC7F618-52EA-415C-A6D0-06F68A1E780D}" type="sibTrans" cxnId="{F7A388C0-70C3-4303-9B11-9FC95796A813}">
      <dgm:prSet/>
      <dgm:spPr/>
      <dgm:t>
        <a:bodyPr/>
        <a:lstStyle/>
        <a:p>
          <a:endParaRPr lang="ru-RU"/>
        </a:p>
      </dgm:t>
    </dgm:pt>
    <dgm:pt modelId="{8B112BB2-FC41-4A2B-9587-F31BB62ED64A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000" b="1" dirty="0" smtClean="0"/>
            <a:t>Слабая предметная подготовка учителей (недостаточные предметные компетенции)</a:t>
          </a:r>
          <a:endParaRPr lang="ru-RU" sz="2000" b="1" dirty="0"/>
        </a:p>
      </dgm:t>
    </dgm:pt>
    <dgm:pt modelId="{BB63E90D-C617-4FC4-86E9-6435E6A70D69}" type="parTrans" cxnId="{23057ABF-A08C-4DA8-8AC0-BD074F2CD14A}">
      <dgm:prSet/>
      <dgm:spPr/>
      <dgm:t>
        <a:bodyPr/>
        <a:lstStyle/>
        <a:p>
          <a:endParaRPr lang="ru-RU"/>
        </a:p>
      </dgm:t>
    </dgm:pt>
    <dgm:pt modelId="{E56440B9-5C93-493D-ABE7-580FD6DB76B6}" type="sibTrans" cxnId="{23057ABF-A08C-4DA8-8AC0-BD074F2CD14A}">
      <dgm:prSet/>
      <dgm:spPr/>
      <dgm:t>
        <a:bodyPr/>
        <a:lstStyle/>
        <a:p>
          <a:endParaRPr lang="ru-RU"/>
        </a:p>
      </dgm:t>
    </dgm:pt>
    <dgm:pt modelId="{EFC3EB53-D2C5-4DF0-9DA3-F0A9BE273A86}">
      <dgm:prSet phldrT="[Текст]" phldr="1"/>
      <dgm:spPr/>
      <dgm:t>
        <a:bodyPr/>
        <a:lstStyle/>
        <a:p>
          <a:endParaRPr lang="ru-RU" dirty="0"/>
        </a:p>
      </dgm:t>
    </dgm:pt>
    <dgm:pt modelId="{13697B74-CFD3-46BF-901E-6D1FBAB0A626}" type="parTrans" cxnId="{CC1DC239-DF0A-438D-AA01-71CF3DE93308}">
      <dgm:prSet/>
      <dgm:spPr/>
      <dgm:t>
        <a:bodyPr/>
        <a:lstStyle/>
        <a:p>
          <a:endParaRPr lang="ru-RU"/>
        </a:p>
      </dgm:t>
    </dgm:pt>
    <dgm:pt modelId="{668430C3-06BB-4E6F-9162-EE315337A45F}" type="sibTrans" cxnId="{CC1DC239-DF0A-438D-AA01-71CF3DE93308}">
      <dgm:prSet/>
      <dgm:spPr/>
      <dgm:t>
        <a:bodyPr/>
        <a:lstStyle/>
        <a:p>
          <a:endParaRPr lang="ru-RU"/>
        </a:p>
      </dgm:t>
    </dgm:pt>
    <dgm:pt modelId="{1C9DD28A-264B-4E1D-AAB0-1F40BA3E8F9B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000" b="1" dirty="0" smtClean="0"/>
            <a:t>Слабая психолого-педагогическая подготовка учителей (недостаточные </a:t>
          </a:r>
          <a:r>
            <a:rPr lang="ru-RU" sz="2000" b="1" dirty="0" err="1" smtClean="0"/>
            <a:t>метапредметные</a:t>
          </a:r>
          <a:r>
            <a:rPr lang="ru-RU" sz="2000" b="1" dirty="0" smtClean="0"/>
            <a:t> компетенции)</a:t>
          </a:r>
          <a:endParaRPr lang="ru-RU" sz="2000" b="1" dirty="0"/>
        </a:p>
      </dgm:t>
    </dgm:pt>
    <dgm:pt modelId="{64215FC3-6092-401F-ADB4-57DD70EF34A1}" type="parTrans" cxnId="{2AD25B26-F615-4F55-B2A7-5CE4D4565F08}">
      <dgm:prSet/>
      <dgm:spPr/>
      <dgm:t>
        <a:bodyPr/>
        <a:lstStyle/>
        <a:p>
          <a:endParaRPr lang="ru-RU"/>
        </a:p>
      </dgm:t>
    </dgm:pt>
    <dgm:pt modelId="{06DA005A-016B-4315-8003-3EC918CA16E4}" type="sibTrans" cxnId="{2AD25B26-F615-4F55-B2A7-5CE4D4565F08}">
      <dgm:prSet/>
      <dgm:spPr/>
      <dgm:t>
        <a:bodyPr/>
        <a:lstStyle/>
        <a:p>
          <a:endParaRPr lang="ru-RU"/>
        </a:p>
      </dgm:t>
    </dgm:pt>
    <dgm:pt modelId="{5D54B78D-A4B5-46A0-B3E7-B309401840C8}">
      <dgm:prSet phldrT="[Текст]" phldr="1"/>
      <dgm:spPr/>
      <dgm:t>
        <a:bodyPr/>
        <a:lstStyle/>
        <a:p>
          <a:endParaRPr lang="ru-RU"/>
        </a:p>
      </dgm:t>
    </dgm:pt>
    <dgm:pt modelId="{DFAAAF31-8F63-43F3-BC16-FA11C040519D}" type="parTrans" cxnId="{D7AB3D3E-216C-4342-B367-CF005A1B690D}">
      <dgm:prSet/>
      <dgm:spPr/>
      <dgm:t>
        <a:bodyPr/>
        <a:lstStyle/>
        <a:p>
          <a:endParaRPr lang="ru-RU"/>
        </a:p>
      </dgm:t>
    </dgm:pt>
    <dgm:pt modelId="{64CDF174-FF6A-4FE8-A64D-5A8BEC7C03DB}" type="sibTrans" cxnId="{D7AB3D3E-216C-4342-B367-CF005A1B690D}">
      <dgm:prSet/>
      <dgm:spPr/>
      <dgm:t>
        <a:bodyPr/>
        <a:lstStyle/>
        <a:p>
          <a:endParaRPr lang="ru-RU"/>
        </a:p>
      </dgm:t>
    </dgm:pt>
    <dgm:pt modelId="{2E883048-1B2D-43F9-BE61-765F6AB40540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000" b="1" dirty="0" smtClean="0"/>
            <a:t>Недостаточный уровень компетенций управления школой (управленческой команды школы)</a:t>
          </a:r>
          <a:endParaRPr lang="ru-RU" sz="2000" b="1" dirty="0"/>
        </a:p>
      </dgm:t>
    </dgm:pt>
    <dgm:pt modelId="{6C137ED0-4171-4DB1-820D-B73EA6136832}" type="parTrans" cxnId="{3BE675C4-B488-4533-B594-109A15C50AE9}">
      <dgm:prSet/>
      <dgm:spPr/>
      <dgm:t>
        <a:bodyPr/>
        <a:lstStyle/>
        <a:p>
          <a:endParaRPr lang="ru-RU"/>
        </a:p>
      </dgm:t>
    </dgm:pt>
    <dgm:pt modelId="{8D1E56E4-E8F6-475E-86B0-2259C6723AFE}" type="sibTrans" cxnId="{3BE675C4-B488-4533-B594-109A15C50AE9}">
      <dgm:prSet/>
      <dgm:spPr/>
      <dgm:t>
        <a:bodyPr/>
        <a:lstStyle/>
        <a:p>
          <a:endParaRPr lang="ru-RU"/>
        </a:p>
      </dgm:t>
    </dgm:pt>
    <dgm:pt modelId="{0455DF64-95EC-48DE-83EC-21EBC4B52DDF}">
      <dgm:prSet/>
      <dgm:spPr/>
      <dgm:t>
        <a:bodyPr/>
        <a:lstStyle/>
        <a:p>
          <a:endParaRPr lang="ru-RU"/>
        </a:p>
      </dgm:t>
    </dgm:pt>
    <dgm:pt modelId="{08FA44B4-D26A-4384-8D02-ED90A76D38BB}" type="parTrans" cxnId="{C2801A2C-C790-4FF8-90D9-EFDFA2AFB027}">
      <dgm:prSet/>
      <dgm:spPr/>
      <dgm:t>
        <a:bodyPr/>
        <a:lstStyle/>
        <a:p>
          <a:endParaRPr lang="ru-RU"/>
        </a:p>
      </dgm:t>
    </dgm:pt>
    <dgm:pt modelId="{4F099540-7903-4F3A-90D2-EB695B23148B}" type="sibTrans" cxnId="{C2801A2C-C790-4FF8-90D9-EFDFA2AFB027}">
      <dgm:prSet/>
      <dgm:spPr/>
      <dgm:t>
        <a:bodyPr/>
        <a:lstStyle/>
        <a:p>
          <a:endParaRPr lang="ru-RU"/>
        </a:p>
      </dgm:t>
    </dgm:pt>
    <dgm:pt modelId="{293EE471-9D1F-42E2-8FF4-175570B5B56C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000" b="1" dirty="0" smtClean="0"/>
            <a:t>Отсутствие системы сопровождения профессионального развития педагогов</a:t>
          </a:r>
          <a:endParaRPr lang="ru-RU" sz="2000" b="1" dirty="0"/>
        </a:p>
      </dgm:t>
    </dgm:pt>
    <dgm:pt modelId="{3ACCB193-9288-45CC-B5F5-0978346BDA4A}" type="parTrans" cxnId="{0A9239F7-3E60-4A61-A94F-9000D6C37D45}">
      <dgm:prSet/>
      <dgm:spPr/>
      <dgm:t>
        <a:bodyPr/>
        <a:lstStyle/>
        <a:p>
          <a:endParaRPr lang="ru-RU"/>
        </a:p>
      </dgm:t>
    </dgm:pt>
    <dgm:pt modelId="{9554116A-7542-495B-ACB0-C83B74F25865}" type="sibTrans" cxnId="{0A9239F7-3E60-4A61-A94F-9000D6C37D45}">
      <dgm:prSet/>
      <dgm:spPr/>
      <dgm:t>
        <a:bodyPr/>
        <a:lstStyle/>
        <a:p>
          <a:endParaRPr lang="ru-RU"/>
        </a:p>
      </dgm:t>
    </dgm:pt>
    <dgm:pt modelId="{88499D5C-D8F6-41A7-AD99-67F7BC9B1E6C}">
      <dgm:prSet/>
      <dgm:spPr/>
      <dgm:t>
        <a:bodyPr/>
        <a:lstStyle/>
        <a:p>
          <a:endParaRPr lang="ru-RU"/>
        </a:p>
      </dgm:t>
    </dgm:pt>
    <dgm:pt modelId="{17DE0DCB-096C-4BCA-983A-B5776D2E3A2B}" type="parTrans" cxnId="{E4A27F01-A60A-4116-A95C-298A955520D7}">
      <dgm:prSet/>
      <dgm:spPr/>
      <dgm:t>
        <a:bodyPr/>
        <a:lstStyle/>
        <a:p>
          <a:endParaRPr lang="ru-RU"/>
        </a:p>
      </dgm:t>
    </dgm:pt>
    <dgm:pt modelId="{B935148A-7DAF-4FD2-AD17-2FD9B244F7F9}" type="sibTrans" cxnId="{E4A27F01-A60A-4116-A95C-298A955520D7}">
      <dgm:prSet/>
      <dgm:spPr/>
      <dgm:t>
        <a:bodyPr/>
        <a:lstStyle/>
        <a:p>
          <a:endParaRPr lang="ru-RU"/>
        </a:p>
      </dgm:t>
    </dgm:pt>
    <dgm:pt modelId="{A96B859C-8271-406A-8671-8DB82A56CD9B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000" b="1" dirty="0" smtClean="0"/>
            <a:t>Слабая методическая подготовка учителей (недостаточные технологические компетенции)  </a:t>
          </a:r>
          <a:endParaRPr lang="ru-RU" sz="2000" b="1" dirty="0"/>
        </a:p>
      </dgm:t>
    </dgm:pt>
    <dgm:pt modelId="{E6C3181B-D765-473D-B30E-F5826FD67662}" type="parTrans" cxnId="{E45B95A5-3AD4-4DB8-9343-8951C73EE2EB}">
      <dgm:prSet/>
      <dgm:spPr/>
      <dgm:t>
        <a:bodyPr/>
        <a:lstStyle/>
        <a:p>
          <a:endParaRPr lang="ru-RU"/>
        </a:p>
      </dgm:t>
    </dgm:pt>
    <dgm:pt modelId="{CFF20686-4DC1-4E43-AB8A-7F213FDC4AE1}" type="sibTrans" cxnId="{E45B95A5-3AD4-4DB8-9343-8951C73EE2EB}">
      <dgm:prSet/>
      <dgm:spPr/>
      <dgm:t>
        <a:bodyPr/>
        <a:lstStyle/>
        <a:p>
          <a:endParaRPr lang="ru-RU"/>
        </a:p>
      </dgm:t>
    </dgm:pt>
    <dgm:pt modelId="{CF863C11-664F-4EBA-87A0-E5874F1BF91C}" type="pres">
      <dgm:prSet presAssocID="{33828FE9-A81F-4558-958D-258119B0B79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82D3FA-7E0F-48B7-A467-E3A81F5E767F}" type="pres">
      <dgm:prSet presAssocID="{DB51F130-D65A-4125-8AED-C5C14B067B85}" presName="composite" presStyleCnt="0"/>
      <dgm:spPr/>
    </dgm:pt>
    <dgm:pt modelId="{CEF78A87-FF14-49B0-9B0D-785A9614BB46}" type="pres">
      <dgm:prSet presAssocID="{DB51F130-D65A-4125-8AED-C5C14B067B85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E9701-6D59-4039-8A65-84A5D59CA457}" type="pres">
      <dgm:prSet presAssocID="{DB51F130-D65A-4125-8AED-C5C14B067B85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CD8A2-9A7A-424B-ACEC-5CA33F82DE31}" type="pres">
      <dgm:prSet presAssocID="{CDC7F618-52EA-415C-A6D0-06F68A1E780D}" presName="sp" presStyleCnt="0"/>
      <dgm:spPr/>
    </dgm:pt>
    <dgm:pt modelId="{04F9FEC8-019D-4FF4-B35E-F22DC91D8DC2}" type="pres">
      <dgm:prSet presAssocID="{EFC3EB53-D2C5-4DF0-9DA3-F0A9BE273A86}" presName="composite" presStyleCnt="0"/>
      <dgm:spPr/>
    </dgm:pt>
    <dgm:pt modelId="{05D7C9EC-6948-452E-A18A-2378E3C1CA88}" type="pres">
      <dgm:prSet presAssocID="{EFC3EB53-D2C5-4DF0-9DA3-F0A9BE273A86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CD470-3B7C-46B5-8670-0E3127F5CE9D}" type="pres">
      <dgm:prSet presAssocID="{EFC3EB53-D2C5-4DF0-9DA3-F0A9BE273A86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287B6-EB53-4F18-A516-688ECCA262FD}" type="pres">
      <dgm:prSet presAssocID="{668430C3-06BB-4E6F-9162-EE315337A45F}" presName="sp" presStyleCnt="0"/>
      <dgm:spPr/>
    </dgm:pt>
    <dgm:pt modelId="{940F465E-B68D-4758-BD27-EB2E983F76CE}" type="pres">
      <dgm:prSet presAssocID="{88499D5C-D8F6-41A7-AD99-67F7BC9B1E6C}" presName="composite" presStyleCnt="0"/>
      <dgm:spPr/>
    </dgm:pt>
    <dgm:pt modelId="{D62AFB83-C3B0-479B-84BB-9242AD75617B}" type="pres">
      <dgm:prSet presAssocID="{88499D5C-D8F6-41A7-AD99-67F7BC9B1E6C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2D28DB-3DCF-46BC-AE4B-5336EC2E5904}" type="pres">
      <dgm:prSet presAssocID="{88499D5C-D8F6-41A7-AD99-67F7BC9B1E6C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E939C-8A53-481D-B767-A9A1BCAC8D26}" type="pres">
      <dgm:prSet presAssocID="{B935148A-7DAF-4FD2-AD17-2FD9B244F7F9}" presName="sp" presStyleCnt="0"/>
      <dgm:spPr/>
    </dgm:pt>
    <dgm:pt modelId="{BAFF507D-0F10-43A2-87B6-39AA439A4673}" type="pres">
      <dgm:prSet presAssocID="{5D54B78D-A4B5-46A0-B3E7-B309401840C8}" presName="composite" presStyleCnt="0"/>
      <dgm:spPr/>
    </dgm:pt>
    <dgm:pt modelId="{B7F60527-C44E-47ED-B49F-60ED476AFC89}" type="pres">
      <dgm:prSet presAssocID="{5D54B78D-A4B5-46A0-B3E7-B309401840C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40645-284A-43E1-B93D-F585B302AB1A}" type="pres">
      <dgm:prSet presAssocID="{5D54B78D-A4B5-46A0-B3E7-B309401840C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5B0DC-D442-4629-849B-20174F918077}" type="pres">
      <dgm:prSet presAssocID="{64CDF174-FF6A-4FE8-A64D-5A8BEC7C03DB}" presName="sp" presStyleCnt="0"/>
      <dgm:spPr/>
    </dgm:pt>
    <dgm:pt modelId="{87609BA4-9A5C-484D-A38B-55643FC1F90C}" type="pres">
      <dgm:prSet presAssocID="{0455DF64-95EC-48DE-83EC-21EBC4B52DDF}" presName="composite" presStyleCnt="0"/>
      <dgm:spPr/>
    </dgm:pt>
    <dgm:pt modelId="{1EF67C4F-04BF-4371-B7F8-E87CD7BE7925}" type="pres">
      <dgm:prSet presAssocID="{0455DF64-95EC-48DE-83EC-21EBC4B52DD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8982AE-DEFB-4820-A294-A45E742FCE13}" type="pres">
      <dgm:prSet presAssocID="{0455DF64-95EC-48DE-83EC-21EBC4B52DDF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1DC239-DF0A-438D-AA01-71CF3DE93308}" srcId="{33828FE9-A81F-4558-958D-258119B0B796}" destId="{EFC3EB53-D2C5-4DF0-9DA3-F0A9BE273A86}" srcOrd="1" destOrd="0" parTransId="{13697B74-CFD3-46BF-901E-6D1FBAB0A626}" sibTransId="{668430C3-06BB-4E6F-9162-EE315337A45F}"/>
    <dgm:cxn modelId="{E252CEDE-F607-43CF-BF61-B9960E485436}" type="presOf" srcId="{5D54B78D-A4B5-46A0-B3E7-B309401840C8}" destId="{B7F60527-C44E-47ED-B49F-60ED476AFC89}" srcOrd="0" destOrd="0" presId="urn:microsoft.com/office/officeart/2005/8/layout/chevron2"/>
    <dgm:cxn modelId="{C2A7121C-2B04-4C80-84F9-9533D1321690}" type="presOf" srcId="{33828FE9-A81F-4558-958D-258119B0B796}" destId="{CF863C11-664F-4EBA-87A0-E5874F1BF91C}" srcOrd="0" destOrd="0" presId="urn:microsoft.com/office/officeart/2005/8/layout/chevron2"/>
    <dgm:cxn modelId="{172FC260-E188-4324-8849-E60336C047E9}" type="presOf" srcId="{293EE471-9D1F-42E2-8FF4-175570B5B56C}" destId="{4F8982AE-DEFB-4820-A294-A45E742FCE13}" srcOrd="0" destOrd="0" presId="urn:microsoft.com/office/officeart/2005/8/layout/chevron2"/>
    <dgm:cxn modelId="{F7A388C0-70C3-4303-9B11-9FC95796A813}" srcId="{33828FE9-A81F-4558-958D-258119B0B796}" destId="{DB51F130-D65A-4125-8AED-C5C14B067B85}" srcOrd="0" destOrd="0" parTransId="{857B89DA-A369-42AE-AAE8-83471268B806}" sibTransId="{CDC7F618-52EA-415C-A6D0-06F68A1E780D}"/>
    <dgm:cxn modelId="{2AD25B26-F615-4F55-B2A7-5CE4D4565F08}" srcId="{EFC3EB53-D2C5-4DF0-9DA3-F0A9BE273A86}" destId="{1C9DD28A-264B-4E1D-AAB0-1F40BA3E8F9B}" srcOrd="0" destOrd="0" parTransId="{64215FC3-6092-401F-ADB4-57DD70EF34A1}" sibTransId="{06DA005A-016B-4315-8003-3EC918CA16E4}"/>
    <dgm:cxn modelId="{D7AB3D3E-216C-4342-B367-CF005A1B690D}" srcId="{33828FE9-A81F-4558-958D-258119B0B796}" destId="{5D54B78D-A4B5-46A0-B3E7-B309401840C8}" srcOrd="3" destOrd="0" parTransId="{DFAAAF31-8F63-43F3-BC16-FA11C040519D}" sibTransId="{64CDF174-FF6A-4FE8-A64D-5A8BEC7C03DB}"/>
    <dgm:cxn modelId="{1C2B7736-66BA-41C3-BA9E-D217979E4FE4}" type="presOf" srcId="{DB51F130-D65A-4125-8AED-C5C14B067B85}" destId="{CEF78A87-FF14-49B0-9B0D-785A9614BB46}" srcOrd="0" destOrd="0" presId="urn:microsoft.com/office/officeart/2005/8/layout/chevron2"/>
    <dgm:cxn modelId="{3BE675C4-B488-4533-B594-109A15C50AE9}" srcId="{5D54B78D-A4B5-46A0-B3E7-B309401840C8}" destId="{2E883048-1B2D-43F9-BE61-765F6AB40540}" srcOrd="0" destOrd="0" parTransId="{6C137ED0-4171-4DB1-820D-B73EA6136832}" sibTransId="{8D1E56E4-E8F6-475E-86B0-2259C6723AFE}"/>
    <dgm:cxn modelId="{FCC773E3-2788-4A3A-9E1B-F5A5DC991A57}" type="presOf" srcId="{2E883048-1B2D-43F9-BE61-765F6AB40540}" destId="{F3F40645-284A-43E1-B93D-F585B302AB1A}" srcOrd="0" destOrd="0" presId="urn:microsoft.com/office/officeart/2005/8/layout/chevron2"/>
    <dgm:cxn modelId="{C2801A2C-C790-4FF8-90D9-EFDFA2AFB027}" srcId="{33828FE9-A81F-4558-958D-258119B0B796}" destId="{0455DF64-95EC-48DE-83EC-21EBC4B52DDF}" srcOrd="4" destOrd="0" parTransId="{08FA44B4-D26A-4384-8D02-ED90A76D38BB}" sibTransId="{4F099540-7903-4F3A-90D2-EB695B23148B}"/>
    <dgm:cxn modelId="{23057ABF-A08C-4DA8-8AC0-BD074F2CD14A}" srcId="{DB51F130-D65A-4125-8AED-C5C14B067B85}" destId="{8B112BB2-FC41-4A2B-9587-F31BB62ED64A}" srcOrd="0" destOrd="0" parTransId="{BB63E90D-C617-4FC4-86E9-6435E6A70D69}" sibTransId="{E56440B9-5C93-493D-ABE7-580FD6DB76B6}"/>
    <dgm:cxn modelId="{A7D15C71-3072-4E1C-AAB4-CA0F40C06345}" type="presOf" srcId="{1C9DD28A-264B-4E1D-AAB0-1F40BA3E8F9B}" destId="{DBBCD470-3B7C-46B5-8670-0E3127F5CE9D}" srcOrd="0" destOrd="0" presId="urn:microsoft.com/office/officeart/2005/8/layout/chevron2"/>
    <dgm:cxn modelId="{E4A27F01-A60A-4116-A95C-298A955520D7}" srcId="{33828FE9-A81F-4558-958D-258119B0B796}" destId="{88499D5C-D8F6-41A7-AD99-67F7BC9B1E6C}" srcOrd="2" destOrd="0" parTransId="{17DE0DCB-096C-4BCA-983A-B5776D2E3A2B}" sibTransId="{B935148A-7DAF-4FD2-AD17-2FD9B244F7F9}"/>
    <dgm:cxn modelId="{765EAD82-BCF3-4E18-BFE0-A751F394E798}" type="presOf" srcId="{88499D5C-D8F6-41A7-AD99-67F7BC9B1E6C}" destId="{D62AFB83-C3B0-479B-84BB-9242AD75617B}" srcOrd="0" destOrd="0" presId="urn:microsoft.com/office/officeart/2005/8/layout/chevron2"/>
    <dgm:cxn modelId="{AA62B51F-ADF6-4D77-85DD-1D17865EF2C5}" type="presOf" srcId="{EFC3EB53-D2C5-4DF0-9DA3-F0A9BE273A86}" destId="{05D7C9EC-6948-452E-A18A-2378E3C1CA88}" srcOrd="0" destOrd="0" presId="urn:microsoft.com/office/officeart/2005/8/layout/chevron2"/>
    <dgm:cxn modelId="{89CDFDD6-4144-4C2F-A963-A53903D81AB4}" type="presOf" srcId="{A96B859C-8271-406A-8671-8DB82A56CD9B}" destId="{C12D28DB-3DCF-46BC-AE4B-5336EC2E5904}" srcOrd="0" destOrd="0" presId="urn:microsoft.com/office/officeart/2005/8/layout/chevron2"/>
    <dgm:cxn modelId="{336419DD-A01F-44B8-8177-DA3D0B7B146C}" type="presOf" srcId="{0455DF64-95EC-48DE-83EC-21EBC4B52DDF}" destId="{1EF67C4F-04BF-4371-B7F8-E87CD7BE7925}" srcOrd="0" destOrd="0" presId="urn:microsoft.com/office/officeart/2005/8/layout/chevron2"/>
    <dgm:cxn modelId="{0A9239F7-3E60-4A61-A94F-9000D6C37D45}" srcId="{0455DF64-95EC-48DE-83EC-21EBC4B52DDF}" destId="{293EE471-9D1F-42E2-8FF4-175570B5B56C}" srcOrd="0" destOrd="0" parTransId="{3ACCB193-9288-45CC-B5F5-0978346BDA4A}" sibTransId="{9554116A-7542-495B-ACB0-C83B74F25865}"/>
    <dgm:cxn modelId="{CCA1B7BA-BF45-4E0C-B6CF-950D2BDA187E}" type="presOf" srcId="{8B112BB2-FC41-4A2B-9587-F31BB62ED64A}" destId="{A74E9701-6D59-4039-8A65-84A5D59CA457}" srcOrd="0" destOrd="0" presId="urn:microsoft.com/office/officeart/2005/8/layout/chevron2"/>
    <dgm:cxn modelId="{E45B95A5-3AD4-4DB8-9343-8951C73EE2EB}" srcId="{88499D5C-D8F6-41A7-AD99-67F7BC9B1E6C}" destId="{A96B859C-8271-406A-8671-8DB82A56CD9B}" srcOrd="0" destOrd="0" parTransId="{E6C3181B-D765-473D-B30E-F5826FD67662}" sibTransId="{CFF20686-4DC1-4E43-AB8A-7F213FDC4AE1}"/>
    <dgm:cxn modelId="{A41D7DDE-3EB6-41F7-AF00-34866ABE6AA8}" type="presParOf" srcId="{CF863C11-664F-4EBA-87A0-E5874F1BF91C}" destId="{7882D3FA-7E0F-48B7-A467-E3A81F5E767F}" srcOrd="0" destOrd="0" presId="urn:microsoft.com/office/officeart/2005/8/layout/chevron2"/>
    <dgm:cxn modelId="{D0B9C495-9D8A-43C9-B48B-FFBC7072A262}" type="presParOf" srcId="{7882D3FA-7E0F-48B7-A467-E3A81F5E767F}" destId="{CEF78A87-FF14-49B0-9B0D-785A9614BB46}" srcOrd="0" destOrd="0" presId="urn:microsoft.com/office/officeart/2005/8/layout/chevron2"/>
    <dgm:cxn modelId="{BD4EAF4E-DCC3-4258-B0CD-975CFF80FA9D}" type="presParOf" srcId="{7882D3FA-7E0F-48B7-A467-E3A81F5E767F}" destId="{A74E9701-6D59-4039-8A65-84A5D59CA457}" srcOrd="1" destOrd="0" presId="urn:microsoft.com/office/officeart/2005/8/layout/chevron2"/>
    <dgm:cxn modelId="{13027C34-AF69-4BCE-B108-CE6C0890C870}" type="presParOf" srcId="{CF863C11-664F-4EBA-87A0-E5874F1BF91C}" destId="{29ECD8A2-9A7A-424B-ACEC-5CA33F82DE31}" srcOrd="1" destOrd="0" presId="urn:microsoft.com/office/officeart/2005/8/layout/chevron2"/>
    <dgm:cxn modelId="{119B4EF0-9BF9-4620-B33D-9015A659EAB0}" type="presParOf" srcId="{CF863C11-664F-4EBA-87A0-E5874F1BF91C}" destId="{04F9FEC8-019D-4FF4-B35E-F22DC91D8DC2}" srcOrd="2" destOrd="0" presId="urn:microsoft.com/office/officeart/2005/8/layout/chevron2"/>
    <dgm:cxn modelId="{7D2FC9E6-715E-439A-AD1E-D253B011347E}" type="presParOf" srcId="{04F9FEC8-019D-4FF4-B35E-F22DC91D8DC2}" destId="{05D7C9EC-6948-452E-A18A-2378E3C1CA88}" srcOrd="0" destOrd="0" presId="urn:microsoft.com/office/officeart/2005/8/layout/chevron2"/>
    <dgm:cxn modelId="{8C392457-B324-4F3C-8008-A176B23F9AE6}" type="presParOf" srcId="{04F9FEC8-019D-4FF4-B35E-F22DC91D8DC2}" destId="{DBBCD470-3B7C-46B5-8670-0E3127F5CE9D}" srcOrd="1" destOrd="0" presId="urn:microsoft.com/office/officeart/2005/8/layout/chevron2"/>
    <dgm:cxn modelId="{13520800-C1F8-4AED-8E9B-6F10A6C49782}" type="presParOf" srcId="{CF863C11-664F-4EBA-87A0-E5874F1BF91C}" destId="{800287B6-EB53-4F18-A516-688ECCA262FD}" srcOrd="3" destOrd="0" presId="urn:microsoft.com/office/officeart/2005/8/layout/chevron2"/>
    <dgm:cxn modelId="{8AADD668-8772-4666-9746-1BA58FDC52BB}" type="presParOf" srcId="{CF863C11-664F-4EBA-87A0-E5874F1BF91C}" destId="{940F465E-B68D-4758-BD27-EB2E983F76CE}" srcOrd="4" destOrd="0" presId="urn:microsoft.com/office/officeart/2005/8/layout/chevron2"/>
    <dgm:cxn modelId="{1035FD09-7E76-4347-A11B-372BBD903E44}" type="presParOf" srcId="{940F465E-B68D-4758-BD27-EB2E983F76CE}" destId="{D62AFB83-C3B0-479B-84BB-9242AD75617B}" srcOrd="0" destOrd="0" presId="urn:microsoft.com/office/officeart/2005/8/layout/chevron2"/>
    <dgm:cxn modelId="{0C12D6DA-8BFA-4126-A079-AA181812A990}" type="presParOf" srcId="{940F465E-B68D-4758-BD27-EB2E983F76CE}" destId="{C12D28DB-3DCF-46BC-AE4B-5336EC2E5904}" srcOrd="1" destOrd="0" presId="urn:microsoft.com/office/officeart/2005/8/layout/chevron2"/>
    <dgm:cxn modelId="{68B68B35-1EE1-463E-8D5D-0B40442BCB95}" type="presParOf" srcId="{CF863C11-664F-4EBA-87A0-E5874F1BF91C}" destId="{F7CE939C-8A53-481D-B767-A9A1BCAC8D26}" srcOrd="5" destOrd="0" presId="urn:microsoft.com/office/officeart/2005/8/layout/chevron2"/>
    <dgm:cxn modelId="{0300D129-585C-4E39-A6A2-057F2FDDEFCE}" type="presParOf" srcId="{CF863C11-664F-4EBA-87A0-E5874F1BF91C}" destId="{BAFF507D-0F10-43A2-87B6-39AA439A4673}" srcOrd="6" destOrd="0" presId="urn:microsoft.com/office/officeart/2005/8/layout/chevron2"/>
    <dgm:cxn modelId="{BEA0964D-9317-4459-9B7A-CCDD67424FDE}" type="presParOf" srcId="{BAFF507D-0F10-43A2-87B6-39AA439A4673}" destId="{B7F60527-C44E-47ED-B49F-60ED476AFC89}" srcOrd="0" destOrd="0" presId="urn:microsoft.com/office/officeart/2005/8/layout/chevron2"/>
    <dgm:cxn modelId="{F553E083-11DD-4474-83C5-40F606221F39}" type="presParOf" srcId="{BAFF507D-0F10-43A2-87B6-39AA439A4673}" destId="{F3F40645-284A-43E1-B93D-F585B302AB1A}" srcOrd="1" destOrd="0" presId="urn:microsoft.com/office/officeart/2005/8/layout/chevron2"/>
    <dgm:cxn modelId="{49B6044F-0898-41BB-B604-7E21ECA41A83}" type="presParOf" srcId="{CF863C11-664F-4EBA-87A0-E5874F1BF91C}" destId="{6015B0DC-D442-4629-849B-20174F918077}" srcOrd="7" destOrd="0" presId="urn:microsoft.com/office/officeart/2005/8/layout/chevron2"/>
    <dgm:cxn modelId="{0633693E-AD5B-4F4F-8A5F-F69C659D60D7}" type="presParOf" srcId="{CF863C11-664F-4EBA-87A0-E5874F1BF91C}" destId="{87609BA4-9A5C-484D-A38B-55643FC1F90C}" srcOrd="8" destOrd="0" presId="urn:microsoft.com/office/officeart/2005/8/layout/chevron2"/>
    <dgm:cxn modelId="{457F77D8-2CFD-43DB-9E98-B6AC9ABC3471}" type="presParOf" srcId="{87609BA4-9A5C-484D-A38B-55643FC1F90C}" destId="{1EF67C4F-04BF-4371-B7F8-E87CD7BE7925}" srcOrd="0" destOrd="0" presId="urn:microsoft.com/office/officeart/2005/8/layout/chevron2"/>
    <dgm:cxn modelId="{75941F09-E070-428C-BFD9-E581BF8D4752}" type="presParOf" srcId="{87609BA4-9A5C-484D-A38B-55643FC1F90C}" destId="{4F8982AE-DEFB-4820-A294-A45E742FC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BA1042-2D3E-4842-BECE-FBD9E4E8314C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459AA6-8056-46D8-92E4-A8F8C519C909}">
      <dgm:prSet phldrT="[Текст]" custT="1"/>
      <dgm:spPr>
        <a:solidFill>
          <a:schemeClr val="accent2">
            <a:lumMod val="40000"/>
            <a:lumOff val="6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2060"/>
              </a:solidFill>
            </a:rPr>
            <a:t>Использование комплекса оценочных процедур</a:t>
          </a:r>
          <a:endParaRPr lang="ru-RU" sz="1800" b="1" dirty="0">
            <a:solidFill>
              <a:srgbClr val="002060"/>
            </a:solidFill>
          </a:endParaRPr>
        </a:p>
      </dgm:t>
    </dgm:pt>
    <dgm:pt modelId="{1DFEFD95-4BFF-42D6-9B99-DBBA34E7E30C}" type="parTrans" cxnId="{A8CE2038-6382-4DA4-A432-38E19DE59EF3}">
      <dgm:prSet/>
      <dgm:spPr/>
      <dgm:t>
        <a:bodyPr/>
        <a:lstStyle/>
        <a:p>
          <a:endParaRPr lang="ru-RU"/>
        </a:p>
      </dgm:t>
    </dgm:pt>
    <dgm:pt modelId="{9F7715E8-F3BC-4DD1-A477-33C20B4DCF2F}" type="sibTrans" cxnId="{A8CE2038-6382-4DA4-A432-38E19DE59EF3}">
      <dgm:prSet/>
      <dgm:spPr/>
      <dgm:t>
        <a:bodyPr/>
        <a:lstStyle/>
        <a:p>
          <a:endParaRPr lang="ru-RU"/>
        </a:p>
      </dgm:t>
    </dgm:pt>
    <dgm:pt modelId="{0CAA31D8-4283-4E71-9EB6-B4D8590A266D}">
      <dgm:prSet phldrT="[Текст]" custT="1"/>
      <dgm:spPr>
        <a:solidFill>
          <a:schemeClr val="accent2">
            <a:lumMod val="40000"/>
            <a:lumOff val="6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pPr algn="ctr"/>
          <a:r>
            <a:rPr lang="ru-RU" sz="1800" b="1" dirty="0" smtClean="0">
              <a:solidFill>
                <a:srgbClr val="002060"/>
              </a:solidFill>
            </a:rPr>
            <a:t>Использование комплекса форм и программ профессионального развития</a:t>
          </a:r>
          <a:endParaRPr lang="ru-RU" sz="1800" b="1" dirty="0">
            <a:solidFill>
              <a:srgbClr val="002060"/>
            </a:solidFill>
          </a:endParaRPr>
        </a:p>
      </dgm:t>
    </dgm:pt>
    <dgm:pt modelId="{A627760D-5B3F-4A9B-AA6F-8A87A51579C3}" type="parTrans" cxnId="{C5514F2C-4A5E-42A4-9A2D-B4CCB7FCC7D3}">
      <dgm:prSet/>
      <dgm:spPr/>
      <dgm:t>
        <a:bodyPr/>
        <a:lstStyle/>
        <a:p>
          <a:endParaRPr lang="ru-RU"/>
        </a:p>
      </dgm:t>
    </dgm:pt>
    <dgm:pt modelId="{420EE33B-243A-4D84-9305-177AE1099B82}" type="sibTrans" cxnId="{C5514F2C-4A5E-42A4-9A2D-B4CCB7FCC7D3}">
      <dgm:prSet/>
      <dgm:spPr/>
      <dgm:t>
        <a:bodyPr/>
        <a:lstStyle/>
        <a:p>
          <a:endParaRPr lang="ru-RU"/>
        </a:p>
      </dgm:t>
    </dgm:pt>
    <dgm:pt modelId="{3B76653A-E6B7-4181-AF62-B423D9156BAD}" type="pres">
      <dgm:prSet presAssocID="{5BBA1042-2D3E-4842-BECE-FBD9E4E8314C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3F6E5C-9D40-4D04-9A5A-D7BDDC9ADA92}" type="pres">
      <dgm:prSet presAssocID="{5BBA1042-2D3E-4842-BECE-FBD9E4E8314C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C303C-A004-4166-B432-350E519B4B15}" type="pres">
      <dgm:prSet presAssocID="{5BBA1042-2D3E-4842-BECE-FBD9E4E8314C}" presName="LeftNode" presStyleLbl="bgImgPlace1" presStyleIdx="0" presStyleCnt="2" custScaleX="1095784" custScaleY="139443" custLinFactX="-370959" custLinFactNeighborX="-400000" custLinFactNeighborY="-40424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DA384CFB-C2BB-4684-A106-6F1620729DE9}" type="pres">
      <dgm:prSet presAssocID="{5BBA1042-2D3E-4842-BECE-FBD9E4E8314C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283F5-ED81-408A-92B1-5F8C1680B43B}" type="pres">
      <dgm:prSet presAssocID="{5BBA1042-2D3E-4842-BECE-FBD9E4E8314C}" presName="RightNode" presStyleLbl="bgImgPlace1" presStyleIdx="1" presStyleCnt="2" custScaleX="1201415" custScaleY="139940" custLinFactX="347951" custLinFactNeighborX="400000" custLinFactNeighborY="-4218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C17FC7A-51F9-49BD-9F3F-12D03297933C}" type="pres">
      <dgm:prSet presAssocID="{5BBA1042-2D3E-4842-BECE-FBD9E4E8314C}" presName="TopArrow" presStyleLbl="node1" presStyleIdx="0" presStyleCnt="2" custScaleX="394914" custScaleY="392056" custLinFactNeighborX="-33013" custLinFactNeighborY="0"/>
      <dgm:spPr>
        <a:prstGeom prst="quadArrow">
          <a:avLst/>
        </a:prstGeom>
        <a:solidFill>
          <a:srgbClr val="87394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21F7BE0-6F73-48BF-A148-0A70B6308827}" type="pres">
      <dgm:prSet presAssocID="{5BBA1042-2D3E-4842-BECE-FBD9E4E8314C}" presName="BottomArrow" presStyleLbl="node1" presStyleIdx="1" presStyleCnt="2" custScaleY="13755" custLinFactX="312543" custLinFactNeighborX="400000" custLinFactNeighborY="35766"/>
      <dgm:spPr/>
    </dgm:pt>
  </dgm:ptLst>
  <dgm:cxnLst>
    <dgm:cxn modelId="{E3FE1DE3-FEFD-45AC-AA96-0045E88DF351}" type="presOf" srcId="{8B459AA6-8056-46D8-92E4-A8F8C519C909}" destId="{E2FC303C-A004-4166-B432-350E519B4B15}" srcOrd="1" destOrd="0" presId="urn:microsoft.com/office/officeart/2009/layout/ReverseList"/>
    <dgm:cxn modelId="{30AA1C67-9E6B-4023-84AF-73F72C89CF8D}" type="presOf" srcId="{8B459AA6-8056-46D8-92E4-A8F8C519C909}" destId="{713F6E5C-9D40-4D04-9A5A-D7BDDC9ADA92}" srcOrd="0" destOrd="0" presId="urn:microsoft.com/office/officeart/2009/layout/ReverseList"/>
    <dgm:cxn modelId="{324C4BF7-452A-40CE-9F60-C627157CE6EA}" type="presOf" srcId="{0CAA31D8-4283-4E71-9EB6-B4D8590A266D}" destId="{431283F5-ED81-408A-92B1-5F8C1680B43B}" srcOrd="1" destOrd="0" presId="urn:microsoft.com/office/officeart/2009/layout/ReverseList"/>
    <dgm:cxn modelId="{C5514F2C-4A5E-42A4-9A2D-B4CCB7FCC7D3}" srcId="{5BBA1042-2D3E-4842-BECE-FBD9E4E8314C}" destId="{0CAA31D8-4283-4E71-9EB6-B4D8590A266D}" srcOrd="1" destOrd="0" parTransId="{A627760D-5B3F-4A9B-AA6F-8A87A51579C3}" sibTransId="{420EE33B-243A-4D84-9305-177AE1099B82}"/>
    <dgm:cxn modelId="{B42DA540-F6C5-47C0-AB0B-4AED0FE91E9E}" type="presOf" srcId="{0CAA31D8-4283-4E71-9EB6-B4D8590A266D}" destId="{DA384CFB-C2BB-4684-A106-6F1620729DE9}" srcOrd="0" destOrd="0" presId="urn:microsoft.com/office/officeart/2009/layout/ReverseList"/>
    <dgm:cxn modelId="{A8CE2038-6382-4DA4-A432-38E19DE59EF3}" srcId="{5BBA1042-2D3E-4842-BECE-FBD9E4E8314C}" destId="{8B459AA6-8056-46D8-92E4-A8F8C519C909}" srcOrd="0" destOrd="0" parTransId="{1DFEFD95-4BFF-42D6-9B99-DBBA34E7E30C}" sibTransId="{9F7715E8-F3BC-4DD1-A477-33C20B4DCF2F}"/>
    <dgm:cxn modelId="{A152C231-380F-4498-8C40-C4A4D49824E0}" type="presOf" srcId="{5BBA1042-2D3E-4842-BECE-FBD9E4E8314C}" destId="{3B76653A-E6B7-4181-AF62-B423D9156BAD}" srcOrd="0" destOrd="0" presId="urn:microsoft.com/office/officeart/2009/layout/ReverseList"/>
    <dgm:cxn modelId="{E362971C-CFE0-4C35-938A-2DEEEEDE0A50}" type="presParOf" srcId="{3B76653A-E6B7-4181-AF62-B423D9156BAD}" destId="{713F6E5C-9D40-4D04-9A5A-D7BDDC9ADA92}" srcOrd="0" destOrd="0" presId="urn:microsoft.com/office/officeart/2009/layout/ReverseList"/>
    <dgm:cxn modelId="{198B87BC-EEC0-4964-994A-844EE397A24B}" type="presParOf" srcId="{3B76653A-E6B7-4181-AF62-B423D9156BAD}" destId="{E2FC303C-A004-4166-B432-350E519B4B15}" srcOrd="1" destOrd="0" presId="urn:microsoft.com/office/officeart/2009/layout/ReverseList"/>
    <dgm:cxn modelId="{C5F692F1-81FF-4176-803C-EC619B6469B0}" type="presParOf" srcId="{3B76653A-E6B7-4181-AF62-B423D9156BAD}" destId="{DA384CFB-C2BB-4684-A106-6F1620729DE9}" srcOrd="2" destOrd="0" presId="urn:microsoft.com/office/officeart/2009/layout/ReverseList"/>
    <dgm:cxn modelId="{D0626EC6-E5BA-4CBB-AB5D-2086F1FDA516}" type="presParOf" srcId="{3B76653A-E6B7-4181-AF62-B423D9156BAD}" destId="{431283F5-ED81-408A-92B1-5F8C1680B43B}" srcOrd="3" destOrd="0" presId="urn:microsoft.com/office/officeart/2009/layout/ReverseList"/>
    <dgm:cxn modelId="{DB41CEDC-10CF-4E8C-91B3-901E7A0C1888}" type="presParOf" srcId="{3B76653A-E6B7-4181-AF62-B423D9156BAD}" destId="{CC17FC7A-51F9-49BD-9F3F-12D03297933C}" srcOrd="4" destOrd="0" presId="urn:microsoft.com/office/officeart/2009/layout/ReverseList"/>
    <dgm:cxn modelId="{80FBABC7-A9FA-456C-830C-F5BBD4CCC0D9}" type="presParOf" srcId="{3B76653A-E6B7-4181-AF62-B423D9156BAD}" destId="{421F7BE0-6F73-48BF-A148-0A70B6308827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B9D9A4-8BBF-4664-AD71-CE18E123047F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FE9F55-79C4-4115-B7F2-156D921AEDAF}">
      <dgm:prSet phldrT="[Текст]" phldr="1"/>
      <dgm:spPr/>
      <dgm:t>
        <a:bodyPr/>
        <a:lstStyle/>
        <a:p>
          <a:endParaRPr lang="ru-RU" dirty="0"/>
        </a:p>
      </dgm:t>
    </dgm:pt>
    <dgm:pt modelId="{AA387A72-A0EE-4C05-B847-C410289E3AF6}" type="parTrans" cxnId="{396FF446-58DB-4CC5-AE6B-578942401FB1}">
      <dgm:prSet/>
      <dgm:spPr/>
      <dgm:t>
        <a:bodyPr/>
        <a:lstStyle/>
        <a:p>
          <a:endParaRPr lang="ru-RU"/>
        </a:p>
      </dgm:t>
    </dgm:pt>
    <dgm:pt modelId="{B1E96B2F-70E0-4E18-B28D-42FEEA96A97D}" type="sibTrans" cxnId="{396FF446-58DB-4CC5-AE6B-578942401FB1}">
      <dgm:prSet/>
      <dgm:spPr/>
      <dgm:t>
        <a:bodyPr/>
        <a:lstStyle/>
        <a:p>
          <a:endParaRPr lang="ru-RU"/>
        </a:p>
      </dgm:t>
    </dgm:pt>
    <dgm:pt modelId="{CDF45F22-77F8-4949-A6A0-D5C24C88972F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b="1" dirty="0" smtClean="0"/>
            <a:t>Оценку и выявление дефицитов</a:t>
          </a:r>
          <a:endParaRPr lang="ru-RU" sz="2400" b="1" dirty="0"/>
        </a:p>
      </dgm:t>
    </dgm:pt>
    <dgm:pt modelId="{60210AEC-D5AD-47A3-BA23-3F27251763E5}" type="parTrans" cxnId="{D4F5062E-F5E4-4162-BCF1-808BC748A49C}">
      <dgm:prSet/>
      <dgm:spPr/>
      <dgm:t>
        <a:bodyPr/>
        <a:lstStyle/>
        <a:p>
          <a:endParaRPr lang="ru-RU"/>
        </a:p>
      </dgm:t>
    </dgm:pt>
    <dgm:pt modelId="{AD8D3D13-A306-4B84-8DC7-561887CED63F}" type="sibTrans" cxnId="{D4F5062E-F5E4-4162-BCF1-808BC748A49C}">
      <dgm:prSet/>
      <dgm:spPr/>
      <dgm:t>
        <a:bodyPr/>
        <a:lstStyle/>
        <a:p>
          <a:endParaRPr lang="ru-RU"/>
        </a:p>
      </dgm:t>
    </dgm:pt>
    <dgm:pt modelId="{FC3A7783-E543-43C3-A7E7-F8DDAFB90A71}">
      <dgm:prSet phldrT="[Текст]" phldr="1"/>
      <dgm:spPr/>
      <dgm:t>
        <a:bodyPr/>
        <a:lstStyle/>
        <a:p>
          <a:endParaRPr lang="ru-RU" dirty="0"/>
        </a:p>
      </dgm:t>
    </dgm:pt>
    <dgm:pt modelId="{4D0C8F09-307A-4D93-880A-47CE11D9A049}" type="parTrans" cxnId="{9A4F78DD-4BD6-4582-BF32-74774B51D2E4}">
      <dgm:prSet/>
      <dgm:spPr/>
      <dgm:t>
        <a:bodyPr/>
        <a:lstStyle/>
        <a:p>
          <a:endParaRPr lang="ru-RU"/>
        </a:p>
      </dgm:t>
    </dgm:pt>
    <dgm:pt modelId="{D69A09A1-1EBD-40A6-98AD-5617EDCEDEAD}" type="sibTrans" cxnId="{9A4F78DD-4BD6-4582-BF32-74774B51D2E4}">
      <dgm:prSet/>
      <dgm:spPr/>
      <dgm:t>
        <a:bodyPr/>
        <a:lstStyle/>
        <a:p>
          <a:endParaRPr lang="ru-RU"/>
        </a:p>
      </dgm:t>
    </dgm:pt>
    <dgm:pt modelId="{29231CC4-1816-4666-BF7B-FB12CB1A6840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b="1" dirty="0" smtClean="0"/>
            <a:t>Составление программы профессионального роста </a:t>
          </a:r>
          <a:endParaRPr lang="ru-RU" sz="2400" b="1" dirty="0"/>
        </a:p>
      </dgm:t>
    </dgm:pt>
    <dgm:pt modelId="{887F9C7E-A18B-4B15-A156-A95B418D626D}" type="parTrans" cxnId="{77283994-853A-4928-B94E-BEA837D409C6}">
      <dgm:prSet/>
      <dgm:spPr/>
      <dgm:t>
        <a:bodyPr/>
        <a:lstStyle/>
        <a:p>
          <a:endParaRPr lang="ru-RU"/>
        </a:p>
      </dgm:t>
    </dgm:pt>
    <dgm:pt modelId="{551B73CB-2935-4A27-BAB1-42D946D3D0F1}" type="sibTrans" cxnId="{77283994-853A-4928-B94E-BEA837D409C6}">
      <dgm:prSet/>
      <dgm:spPr/>
      <dgm:t>
        <a:bodyPr/>
        <a:lstStyle/>
        <a:p>
          <a:endParaRPr lang="ru-RU"/>
        </a:p>
      </dgm:t>
    </dgm:pt>
    <dgm:pt modelId="{A9C00D0C-5A8D-4749-B9AE-3C1EA3EB9851}">
      <dgm:prSet phldrT="[Текст]" phldr="1"/>
      <dgm:spPr/>
      <dgm:t>
        <a:bodyPr/>
        <a:lstStyle/>
        <a:p>
          <a:endParaRPr lang="ru-RU" dirty="0"/>
        </a:p>
      </dgm:t>
    </dgm:pt>
    <dgm:pt modelId="{EBF8BF93-DACB-4C3C-87F3-49344E4CC4FB}" type="parTrans" cxnId="{BB41B59B-BC54-4C7B-A2DA-D3AE93DD97AE}">
      <dgm:prSet/>
      <dgm:spPr/>
      <dgm:t>
        <a:bodyPr/>
        <a:lstStyle/>
        <a:p>
          <a:endParaRPr lang="ru-RU"/>
        </a:p>
      </dgm:t>
    </dgm:pt>
    <dgm:pt modelId="{6D80C850-61FD-487D-9DEE-B61DBBFD2DA9}" type="sibTrans" cxnId="{BB41B59B-BC54-4C7B-A2DA-D3AE93DD97AE}">
      <dgm:prSet/>
      <dgm:spPr/>
      <dgm:t>
        <a:bodyPr/>
        <a:lstStyle/>
        <a:p>
          <a:endParaRPr lang="ru-RU"/>
        </a:p>
      </dgm:t>
    </dgm:pt>
    <dgm:pt modelId="{C41F4F76-A1DF-4CB2-BCE7-73ABDFE98BFC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400" b="1" dirty="0" smtClean="0"/>
            <a:t>Выбор способов роста: программы, самоподготовка и т.п. </a:t>
          </a:r>
          <a:endParaRPr lang="ru-RU" sz="2400" b="1" dirty="0"/>
        </a:p>
      </dgm:t>
    </dgm:pt>
    <dgm:pt modelId="{FB7F0D37-9DF6-4B81-9DB4-73BF299163A2}" type="parTrans" cxnId="{A8600FE4-5D95-4E87-8F84-FCD7E0660B69}">
      <dgm:prSet/>
      <dgm:spPr/>
      <dgm:t>
        <a:bodyPr/>
        <a:lstStyle/>
        <a:p>
          <a:endParaRPr lang="ru-RU"/>
        </a:p>
      </dgm:t>
    </dgm:pt>
    <dgm:pt modelId="{07623EAE-CE48-4D1B-B7F4-AA88B400FD5E}" type="sibTrans" cxnId="{A8600FE4-5D95-4E87-8F84-FCD7E0660B69}">
      <dgm:prSet/>
      <dgm:spPr/>
      <dgm:t>
        <a:bodyPr/>
        <a:lstStyle/>
        <a:p>
          <a:endParaRPr lang="ru-RU"/>
        </a:p>
      </dgm:t>
    </dgm:pt>
    <dgm:pt modelId="{A0D22BDA-5E98-478B-92F6-93326442C76F}">
      <dgm:prSet/>
      <dgm:spPr/>
      <dgm:t>
        <a:bodyPr/>
        <a:lstStyle/>
        <a:p>
          <a:endParaRPr lang="ru-RU" dirty="0"/>
        </a:p>
      </dgm:t>
    </dgm:pt>
    <dgm:pt modelId="{C1BB0A98-DBD7-4192-9AF1-10221838FFB8}" type="parTrans" cxnId="{B379E546-A71A-4340-A81E-0C2A738BB229}">
      <dgm:prSet/>
      <dgm:spPr/>
      <dgm:t>
        <a:bodyPr/>
        <a:lstStyle/>
        <a:p>
          <a:endParaRPr lang="ru-RU"/>
        </a:p>
      </dgm:t>
    </dgm:pt>
    <dgm:pt modelId="{04440CCE-D5AB-49C5-BF2E-0A0BB1DB0F54}" type="sibTrans" cxnId="{B379E546-A71A-4340-A81E-0C2A738BB229}">
      <dgm:prSet/>
      <dgm:spPr/>
      <dgm:t>
        <a:bodyPr/>
        <a:lstStyle/>
        <a:p>
          <a:endParaRPr lang="ru-RU"/>
        </a:p>
      </dgm:t>
    </dgm:pt>
    <dgm:pt modelId="{48305B0B-D12F-454C-BFE0-699A3080B4C1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b="1" dirty="0" smtClean="0"/>
            <a:t>Обеспечение программ профессионального роста </a:t>
          </a:r>
          <a:endParaRPr lang="ru-RU" sz="2400" b="1" dirty="0"/>
        </a:p>
      </dgm:t>
    </dgm:pt>
    <dgm:pt modelId="{9151CB42-EFFE-4F7A-AD2B-93300E137A66}" type="parTrans" cxnId="{5C407925-1C8E-436C-812D-77DAFFD7A7CF}">
      <dgm:prSet/>
      <dgm:spPr/>
      <dgm:t>
        <a:bodyPr/>
        <a:lstStyle/>
        <a:p>
          <a:endParaRPr lang="ru-RU"/>
        </a:p>
      </dgm:t>
    </dgm:pt>
    <dgm:pt modelId="{E2AFD24B-3730-46D0-806E-13FB5BE5E939}" type="sibTrans" cxnId="{5C407925-1C8E-436C-812D-77DAFFD7A7CF}">
      <dgm:prSet/>
      <dgm:spPr/>
      <dgm:t>
        <a:bodyPr/>
        <a:lstStyle/>
        <a:p>
          <a:endParaRPr lang="ru-RU"/>
        </a:p>
      </dgm:t>
    </dgm:pt>
    <dgm:pt modelId="{9E2CFB23-D419-4F81-B570-965CEE7C39CE}" type="pres">
      <dgm:prSet presAssocID="{8FB9D9A4-8BBF-4664-AD71-CE18E12304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DCD9B8-8CA8-4AAC-9430-CDF2EBBE5E27}" type="pres">
      <dgm:prSet presAssocID="{A9FE9F55-79C4-4115-B7F2-156D921AEDAF}" presName="composite" presStyleCnt="0"/>
      <dgm:spPr/>
    </dgm:pt>
    <dgm:pt modelId="{76A8AD96-2923-40C1-AE65-02BB2CFFB241}" type="pres">
      <dgm:prSet presAssocID="{A9FE9F55-79C4-4115-B7F2-156D921AEDA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705A3-31E6-4E88-9268-54FE0329E6F2}" type="pres">
      <dgm:prSet presAssocID="{A9FE9F55-79C4-4115-B7F2-156D921AEDAF}" presName="descendantText" presStyleLbl="alignAcc1" presStyleIdx="0" presStyleCnt="4" custLinFactNeighborX="220" custLinFactNeighborY="-12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09A3F-842E-4C2D-B150-2D82B89BA33D}" type="pres">
      <dgm:prSet presAssocID="{B1E96B2F-70E0-4E18-B28D-42FEEA96A97D}" presName="sp" presStyleCnt="0"/>
      <dgm:spPr/>
    </dgm:pt>
    <dgm:pt modelId="{AA0DAE92-2701-47E9-9A66-4D88D4B6307C}" type="pres">
      <dgm:prSet presAssocID="{FC3A7783-E543-43C3-A7E7-F8DDAFB90A71}" presName="composite" presStyleCnt="0"/>
      <dgm:spPr/>
    </dgm:pt>
    <dgm:pt modelId="{C33BB5C9-29F7-4FA8-808A-0B6622E74465}" type="pres">
      <dgm:prSet presAssocID="{FC3A7783-E543-43C3-A7E7-F8DDAFB90A7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985EE-7F36-4051-92DD-756A725C0A00}" type="pres">
      <dgm:prSet presAssocID="{FC3A7783-E543-43C3-A7E7-F8DDAFB90A71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5D920-4FD4-40E8-B63F-457AF5D86FE5}" type="pres">
      <dgm:prSet presAssocID="{D69A09A1-1EBD-40A6-98AD-5617EDCEDEAD}" presName="sp" presStyleCnt="0"/>
      <dgm:spPr/>
    </dgm:pt>
    <dgm:pt modelId="{710CD623-3868-447B-A308-ED05E97771DC}" type="pres">
      <dgm:prSet presAssocID="{A9C00D0C-5A8D-4749-B9AE-3C1EA3EB9851}" presName="composite" presStyleCnt="0"/>
      <dgm:spPr/>
    </dgm:pt>
    <dgm:pt modelId="{F4FE75F5-C532-4032-AB30-30B3C833C33F}" type="pres">
      <dgm:prSet presAssocID="{A9C00D0C-5A8D-4749-B9AE-3C1EA3EB985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A79D6-C5CE-49DA-82C7-BC101468B0BB}" type="pres">
      <dgm:prSet presAssocID="{A9C00D0C-5A8D-4749-B9AE-3C1EA3EB9851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3FE1A-7A47-432B-9969-50474925D4C2}" type="pres">
      <dgm:prSet presAssocID="{6D80C850-61FD-487D-9DEE-B61DBBFD2DA9}" presName="sp" presStyleCnt="0"/>
      <dgm:spPr/>
    </dgm:pt>
    <dgm:pt modelId="{88AE09D3-6DD3-4C7E-A9D9-9D5AD25B97FF}" type="pres">
      <dgm:prSet presAssocID="{A0D22BDA-5E98-478B-92F6-93326442C76F}" presName="composite" presStyleCnt="0"/>
      <dgm:spPr/>
    </dgm:pt>
    <dgm:pt modelId="{8C593DD1-B11D-4396-A715-AEE956C38930}" type="pres">
      <dgm:prSet presAssocID="{A0D22BDA-5E98-478B-92F6-93326442C76F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9B37D4-5443-4800-83EE-22E75A0125C1}" type="pres">
      <dgm:prSet presAssocID="{A0D22BDA-5E98-478B-92F6-93326442C76F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6FF446-58DB-4CC5-AE6B-578942401FB1}" srcId="{8FB9D9A4-8BBF-4664-AD71-CE18E123047F}" destId="{A9FE9F55-79C4-4115-B7F2-156D921AEDAF}" srcOrd="0" destOrd="0" parTransId="{AA387A72-A0EE-4C05-B847-C410289E3AF6}" sibTransId="{B1E96B2F-70E0-4E18-B28D-42FEEA96A97D}"/>
    <dgm:cxn modelId="{5C407925-1C8E-436C-812D-77DAFFD7A7CF}" srcId="{A0D22BDA-5E98-478B-92F6-93326442C76F}" destId="{48305B0B-D12F-454C-BFE0-699A3080B4C1}" srcOrd="0" destOrd="0" parTransId="{9151CB42-EFFE-4F7A-AD2B-93300E137A66}" sibTransId="{E2AFD24B-3730-46D0-806E-13FB5BE5E939}"/>
    <dgm:cxn modelId="{C4D258DD-08B7-4789-8AB8-BF329D80084E}" type="presOf" srcId="{29231CC4-1816-4666-BF7B-FB12CB1A6840}" destId="{796985EE-7F36-4051-92DD-756A725C0A00}" srcOrd="0" destOrd="0" presId="urn:microsoft.com/office/officeart/2005/8/layout/chevron2"/>
    <dgm:cxn modelId="{15017ECF-924B-45CF-ADEF-A7F4C62992DA}" type="presOf" srcId="{FC3A7783-E543-43C3-A7E7-F8DDAFB90A71}" destId="{C33BB5C9-29F7-4FA8-808A-0B6622E74465}" srcOrd="0" destOrd="0" presId="urn:microsoft.com/office/officeart/2005/8/layout/chevron2"/>
    <dgm:cxn modelId="{D4F5062E-F5E4-4162-BCF1-808BC748A49C}" srcId="{A9FE9F55-79C4-4115-B7F2-156D921AEDAF}" destId="{CDF45F22-77F8-4949-A6A0-D5C24C88972F}" srcOrd="0" destOrd="0" parTransId="{60210AEC-D5AD-47A3-BA23-3F27251763E5}" sibTransId="{AD8D3D13-A306-4B84-8DC7-561887CED63F}"/>
    <dgm:cxn modelId="{F1708955-F52C-42E2-8B70-7ED5DC9FB066}" type="presOf" srcId="{C41F4F76-A1DF-4CB2-BCE7-73ABDFE98BFC}" destId="{73CA79D6-C5CE-49DA-82C7-BC101468B0BB}" srcOrd="0" destOrd="0" presId="urn:microsoft.com/office/officeart/2005/8/layout/chevron2"/>
    <dgm:cxn modelId="{9A4F78DD-4BD6-4582-BF32-74774B51D2E4}" srcId="{8FB9D9A4-8BBF-4664-AD71-CE18E123047F}" destId="{FC3A7783-E543-43C3-A7E7-F8DDAFB90A71}" srcOrd="1" destOrd="0" parTransId="{4D0C8F09-307A-4D93-880A-47CE11D9A049}" sibTransId="{D69A09A1-1EBD-40A6-98AD-5617EDCEDEAD}"/>
    <dgm:cxn modelId="{7ACE13F4-3CCA-4466-97DC-CFAE4C3BD20E}" type="presOf" srcId="{A9C00D0C-5A8D-4749-B9AE-3C1EA3EB9851}" destId="{F4FE75F5-C532-4032-AB30-30B3C833C33F}" srcOrd="0" destOrd="0" presId="urn:microsoft.com/office/officeart/2005/8/layout/chevron2"/>
    <dgm:cxn modelId="{A8600FE4-5D95-4E87-8F84-FCD7E0660B69}" srcId="{A9C00D0C-5A8D-4749-B9AE-3C1EA3EB9851}" destId="{C41F4F76-A1DF-4CB2-BCE7-73ABDFE98BFC}" srcOrd="0" destOrd="0" parTransId="{FB7F0D37-9DF6-4B81-9DB4-73BF299163A2}" sibTransId="{07623EAE-CE48-4D1B-B7F4-AA88B400FD5E}"/>
    <dgm:cxn modelId="{77283994-853A-4928-B94E-BEA837D409C6}" srcId="{FC3A7783-E543-43C3-A7E7-F8DDAFB90A71}" destId="{29231CC4-1816-4666-BF7B-FB12CB1A6840}" srcOrd="0" destOrd="0" parTransId="{887F9C7E-A18B-4B15-A156-A95B418D626D}" sibTransId="{551B73CB-2935-4A27-BAB1-42D946D3D0F1}"/>
    <dgm:cxn modelId="{BB41B59B-BC54-4C7B-A2DA-D3AE93DD97AE}" srcId="{8FB9D9A4-8BBF-4664-AD71-CE18E123047F}" destId="{A9C00D0C-5A8D-4749-B9AE-3C1EA3EB9851}" srcOrd="2" destOrd="0" parTransId="{EBF8BF93-DACB-4C3C-87F3-49344E4CC4FB}" sibTransId="{6D80C850-61FD-487D-9DEE-B61DBBFD2DA9}"/>
    <dgm:cxn modelId="{70F5FF93-2D33-4CAF-AB7B-82EB99DA5358}" type="presOf" srcId="{A0D22BDA-5E98-478B-92F6-93326442C76F}" destId="{8C593DD1-B11D-4396-A715-AEE956C38930}" srcOrd="0" destOrd="0" presId="urn:microsoft.com/office/officeart/2005/8/layout/chevron2"/>
    <dgm:cxn modelId="{A1A9C930-3977-49B1-A1EE-4112D45D1822}" type="presOf" srcId="{48305B0B-D12F-454C-BFE0-699A3080B4C1}" destId="{3C9B37D4-5443-4800-83EE-22E75A0125C1}" srcOrd="0" destOrd="0" presId="urn:microsoft.com/office/officeart/2005/8/layout/chevron2"/>
    <dgm:cxn modelId="{C9ED534C-5191-427D-B3F3-B4438DFBD8E9}" type="presOf" srcId="{CDF45F22-77F8-4949-A6A0-D5C24C88972F}" destId="{AFA705A3-31E6-4E88-9268-54FE0329E6F2}" srcOrd="0" destOrd="0" presId="urn:microsoft.com/office/officeart/2005/8/layout/chevron2"/>
    <dgm:cxn modelId="{4729759B-F2AF-4D9C-8AC8-22FE22CBC4FB}" type="presOf" srcId="{A9FE9F55-79C4-4115-B7F2-156D921AEDAF}" destId="{76A8AD96-2923-40C1-AE65-02BB2CFFB241}" srcOrd="0" destOrd="0" presId="urn:microsoft.com/office/officeart/2005/8/layout/chevron2"/>
    <dgm:cxn modelId="{F8583106-968E-421D-BF26-473BF10C3B4E}" type="presOf" srcId="{8FB9D9A4-8BBF-4664-AD71-CE18E123047F}" destId="{9E2CFB23-D419-4F81-B570-965CEE7C39CE}" srcOrd="0" destOrd="0" presId="urn:microsoft.com/office/officeart/2005/8/layout/chevron2"/>
    <dgm:cxn modelId="{B379E546-A71A-4340-A81E-0C2A738BB229}" srcId="{8FB9D9A4-8BBF-4664-AD71-CE18E123047F}" destId="{A0D22BDA-5E98-478B-92F6-93326442C76F}" srcOrd="3" destOrd="0" parTransId="{C1BB0A98-DBD7-4192-9AF1-10221838FFB8}" sibTransId="{04440CCE-D5AB-49C5-BF2E-0A0BB1DB0F54}"/>
    <dgm:cxn modelId="{18E093F7-6F7E-4A50-94F2-846C3E00D90B}" type="presParOf" srcId="{9E2CFB23-D419-4F81-B570-965CEE7C39CE}" destId="{28DCD9B8-8CA8-4AAC-9430-CDF2EBBE5E27}" srcOrd="0" destOrd="0" presId="urn:microsoft.com/office/officeart/2005/8/layout/chevron2"/>
    <dgm:cxn modelId="{D1332F71-2844-4CEB-B4BB-67452C8C3F04}" type="presParOf" srcId="{28DCD9B8-8CA8-4AAC-9430-CDF2EBBE5E27}" destId="{76A8AD96-2923-40C1-AE65-02BB2CFFB241}" srcOrd="0" destOrd="0" presId="urn:microsoft.com/office/officeart/2005/8/layout/chevron2"/>
    <dgm:cxn modelId="{92BF0E51-EA5D-4D26-8F28-1E6A2F37BA76}" type="presParOf" srcId="{28DCD9B8-8CA8-4AAC-9430-CDF2EBBE5E27}" destId="{AFA705A3-31E6-4E88-9268-54FE0329E6F2}" srcOrd="1" destOrd="0" presId="urn:microsoft.com/office/officeart/2005/8/layout/chevron2"/>
    <dgm:cxn modelId="{49207172-1610-48BC-BFE6-D06B514C8586}" type="presParOf" srcId="{9E2CFB23-D419-4F81-B570-965CEE7C39CE}" destId="{4D509A3F-842E-4C2D-B150-2D82B89BA33D}" srcOrd="1" destOrd="0" presId="urn:microsoft.com/office/officeart/2005/8/layout/chevron2"/>
    <dgm:cxn modelId="{801098F5-51A3-44D5-A525-89552420C1AB}" type="presParOf" srcId="{9E2CFB23-D419-4F81-B570-965CEE7C39CE}" destId="{AA0DAE92-2701-47E9-9A66-4D88D4B6307C}" srcOrd="2" destOrd="0" presId="urn:microsoft.com/office/officeart/2005/8/layout/chevron2"/>
    <dgm:cxn modelId="{A43F8152-ED23-4D46-A6CE-ECB9B220D598}" type="presParOf" srcId="{AA0DAE92-2701-47E9-9A66-4D88D4B6307C}" destId="{C33BB5C9-29F7-4FA8-808A-0B6622E74465}" srcOrd="0" destOrd="0" presId="urn:microsoft.com/office/officeart/2005/8/layout/chevron2"/>
    <dgm:cxn modelId="{80916475-201A-4556-8746-B9C5A15A9EA1}" type="presParOf" srcId="{AA0DAE92-2701-47E9-9A66-4D88D4B6307C}" destId="{796985EE-7F36-4051-92DD-756A725C0A00}" srcOrd="1" destOrd="0" presId="urn:microsoft.com/office/officeart/2005/8/layout/chevron2"/>
    <dgm:cxn modelId="{F17F47CD-5782-4534-8D49-D7CB54307884}" type="presParOf" srcId="{9E2CFB23-D419-4F81-B570-965CEE7C39CE}" destId="{1A75D920-4FD4-40E8-B63F-457AF5D86FE5}" srcOrd="3" destOrd="0" presId="urn:microsoft.com/office/officeart/2005/8/layout/chevron2"/>
    <dgm:cxn modelId="{B9C9B82E-A612-405F-B03B-BE51F9158AB8}" type="presParOf" srcId="{9E2CFB23-D419-4F81-B570-965CEE7C39CE}" destId="{710CD623-3868-447B-A308-ED05E97771DC}" srcOrd="4" destOrd="0" presId="urn:microsoft.com/office/officeart/2005/8/layout/chevron2"/>
    <dgm:cxn modelId="{6BBE4F1D-348C-4F72-BF15-A4F0CEC62B3B}" type="presParOf" srcId="{710CD623-3868-447B-A308-ED05E97771DC}" destId="{F4FE75F5-C532-4032-AB30-30B3C833C33F}" srcOrd="0" destOrd="0" presId="urn:microsoft.com/office/officeart/2005/8/layout/chevron2"/>
    <dgm:cxn modelId="{E7C09DF6-D73B-4FC5-8669-0188417EDE71}" type="presParOf" srcId="{710CD623-3868-447B-A308-ED05E97771DC}" destId="{73CA79D6-C5CE-49DA-82C7-BC101468B0BB}" srcOrd="1" destOrd="0" presId="urn:microsoft.com/office/officeart/2005/8/layout/chevron2"/>
    <dgm:cxn modelId="{BB2A6F31-B973-4FBC-AB05-4A38F0604788}" type="presParOf" srcId="{9E2CFB23-D419-4F81-B570-965CEE7C39CE}" destId="{5883FE1A-7A47-432B-9969-50474925D4C2}" srcOrd="5" destOrd="0" presId="urn:microsoft.com/office/officeart/2005/8/layout/chevron2"/>
    <dgm:cxn modelId="{446D8461-093C-41F2-BF19-BCB18D014308}" type="presParOf" srcId="{9E2CFB23-D419-4F81-B570-965CEE7C39CE}" destId="{88AE09D3-6DD3-4C7E-A9D9-9D5AD25B97FF}" srcOrd="6" destOrd="0" presId="urn:microsoft.com/office/officeart/2005/8/layout/chevron2"/>
    <dgm:cxn modelId="{812275D2-1B6F-4DA4-9957-4698ADD83850}" type="presParOf" srcId="{88AE09D3-6DD3-4C7E-A9D9-9D5AD25B97FF}" destId="{8C593DD1-B11D-4396-A715-AEE956C38930}" srcOrd="0" destOrd="0" presId="urn:microsoft.com/office/officeart/2005/8/layout/chevron2"/>
    <dgm:cxn modelId="{E253F69B-9B3B-425D-8937-6CCD681A393D}" type="presParOf" srcId="{88AE09D3-6DD3-4C7E-A9D9-9D5AD25B97FF}" destId="{3C9B37D4-5443-4800-83EE-22E75A0125C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E32B637-BD4C-42D8-BC50-37318DF3EA4C}" type="doc">
      <dgm:prSet loTypeId="urn:microsoft.com/office/officeart/2005/8/layout/v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B4B505-B23B-40A6-8D0B-8B99526966EB}">
      <dgm:prSet phldrT="[Текст]" custT="1"/>
      <dgm:spPr/>
      <dgm:t>
        <a:bodyPr/>
        <a:lstStyle/>
        <a:p>
          <a:r>
            <a:rPr lang="ru-RU" sz="2000" b="1" dirty="0" smtClean="0"/>
            <a:t>Оценочные процедуры в рамках идентификации школ с низкими образовательными результатами</a:t>
          </a:r>
          <a:endParaRPr lang="ru-RU" sz="2000" dirty="0"/>
        </a:p>
      </dgm:t>
    </dgm:pt>
    <dgm:pt modelId="{2896A7D3-B95A-4838-BCE2-12E574729BA4}" type="parTrans" cxnId="{93B64B38-566A-4B6A-A099-B307AA69EA65}">
      <dgm:prSet/>
      <dgm:spPr/>
      <dgm:t>
        <a:bodyPr/>
        <a:lstStyle/>
        <a:p>
          <a:endParaRPr lang="ru-RU"/>
        </a:p>
      </dgm:t>
    </dgm:pt>
    <dgm:pt modelId="{DBBBA9CC-EFFB-43C9-9780-275D73E84FA7}" type="sibTrans" cxnId="{93B64B38-566A-4B6A-A099-B307AA69EA65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ru-RU"/>
        </a:p>
      </dgm:t>
    </dgm:pt>
    <dgm:pt modelId="{64512D60-706C-4615-8E05-5D520E548D2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Оценочные процедуры в рамках  идентификации школ, функционирующих в неблагоприятных социальных условиях </a:t>
          </a:r>
          <a:endParaRPr lang="ru-RU" sz="2000" dirty="0">
            <a:solidFill>
              <a:schemeClr val="bg1"/>
            </a:solidFill>
          </a:endParaRPr>
        </a:p>
      </dgm:t>
    </dgm:pt>
    <dgm:pt modelId="{E59F4B78-8E97-478A-AC91-D6F3E781BD24}" type="parTrans" cxnId="{92B5D720-B0D3-4CBA-B77E-F6C4D7114D7F}">
      <dgm:prSet/>
      <dgm:spPr/>
      <dgm:t>
        <a:bodyPr/>
        <a:lstStyle/>
        <a:p>
          <a:endParaRPr lang="ru-RU"/>
        </a:p>
      </dgm:t>
    </dgm:pt>
    <dgm:pt modelId="{46317A59-527C-458C-8C31-959543666029}" type="sibTrans" cxnId="{92B5D720-B0D3-4CBA-B77E-F6C4D7114D7F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ru-RU"/>
        </a:p>
      </dgm:t>
    </dgm:pt>
    <dgm:pt modelId="{8FB0F9A9-A05C-42B5-A03C-041CFC183C4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Оценочные процедуры в процессе формирования специальных профессиональных и </a:t>
          </a:r>
          <a:r>
            <a:rPr lang="ru-RU" sz="2000" b="1" dirty="0" err="1" smtClean="0">
              <a:solidFill>
                <a:schemeClr val="bg1"/>
              </a:solidFill>
            </a:rPr>
            <a:t>метапредметных</a:t>
          </a:r>
          <a:r>
            <a:rPr lang="ru-RU" sz="2000" b="1" dirty="0" smtClean="0">
              <a:solidFill>
                <a:schemeClr val="bg1"/>
              </a:solidFill>
            </a:rPr>
            <a:t> компетенций педагогов</a:t>
          </a:r>
          <a:endParaRPr lang="ru-RU" sz="2000" dirty="0">
            <a:solidFill>
              <a:schemeClr val="bg1"/>
            </a:solidFill>
          </a:endParaRPr>
        </a:p>
      </dgm:t>
    </dgm:pt>
    <dgm:pt modelId="{9B01E38D-4F73-4A76-A829-9DAA25401BDE}" type="parTrans" cxnId="{1AF17FAC-C7B5-4AAC-9B0A-AADB072AB16A}">
      <dgm:prSet/>
      <dgm:spPr/>
      <dgm:t>
        <a:bodyPr/>
        <a:lstStyle/>
        <a:p>
          <a:endParaRPr lang="ru-RU"/>
        </a:p>
      </dgm:t>
    </dgm:pt>
    <dgm:pt modelId="{D0401214-D7F4-4E79-89EC-0E0213A8D0DE}" type="sibTrans" cxnId="{1AF17FAC-C7B5-4AAC-9B0A-AADB072AB16A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ru-RU"/>
        </a:p>
      </dgm:t>
    </dgm:pt>
    <dgm:pt modelId="{B03705EA-E54A-4D1E-B193-B78C10C5FD52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Оценивание качества преподавания как компонент системы оценки качества образования в школе </a:t>
          </a:r>
          <a:endParaRPr lang="ru-RU" sz="2000" dirty="0">
            <a:solidFill>
              <a:schemeClr val="bg1"/>
            </a:solidFill>
          </a:endParaRPr>
        </a:p>
      </dgm:t>
    </dgm:pt>
    <dgm:pt modelId="{36708A1A-6E8C-4F69-9A8E-531DAA2AC58F}" type="parTrans" cxnId="{B70DB985-FFAE-424B-A43D-FA0200676382}">
      <dgm:prSet/>
      <dgm:spPr/>
      <dgm:t>
        <a:bodyPr/>
        <a:lstStyle/>
        <a:p>
          <a:endParaRPr lang="ru-RU"/>
        </a:p>
      </dgm:t>
    </dgm:pt>
    <dgm:pt modelId="{231FED8D-D806-4F12-AB1E-5B1F096056D1}" type="sibTrans" cxnId="{B70DB985-FFAE-424B-A43D-FA0200676382}">
      <dgm:prSet/>
      <dgm:spPr/>
      <dgm:t>
        <a:bodyPr/>
        <a:lstStyle/>
        <a:p>
          <a:endParaRPr lang="ru-RU"/>
        </a:p>
      </dgm:t>
    </dgm:pt>
    <dgm:pt modelId="{FFA20F63-BEF0-407D-954A-C8C76332E47B}" type="pres">
      <dgm:prSet presAssocID="{3E32B637-BD4C-42D8-BC50-37318DF3EA4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BB8D72-BAE0-408D-A4AC-56C5C6816443}" type="pres">
      <dgm:prSet presAssocID="{3E32B637-BD4C-42D8-BC50-37318DF3EA4C}" presName="dummyMaxCanvas" presStyleCnt="0">
        <dgm:presLayoutVars/>
      </dgm:prSet>
      <dgm:spPr/>
    </dgm:pt>
    <dgm:pt modelId="{601C05DE-6499-4D40-B837-60EDD15BA3F7}" type="pres">
      <dgm:prSet presAssocID="{3E32B637-BD4C-42D8-BC50-37318DF3EA4C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4D0777-E32B-4590-BBC0-C4AACD062475}" type="pres">
      <dgm:prSet presAssocID="{3E32B637-BD4C-42D8-BC50-37318DF3EA4C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94256-B9C5-4468-BE62-F4A5D9CE2CBF}" type="pres">
      <dgm:prSet presAssocID="{3E32B637-BD4C-42D8-BC50-37318DF3EA4C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72E55-C1D2-4D4F-9D46-2DD9A38E424E}" type="pres">
      <dgm:prSet presAssocID="{3E32B637-BD4C-42D8-BC50-37318DF3EA4C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55637-B9D4-456C-96D0-021A0262BEFB}" type="pres">
      <dgm:prSet presAssocID="{3E32B637-BD4C-42D8-BC50-37318DF3EA4C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AB88C-AFF1-4EF4-B55F-F0ACD46A128C}" type="pres">
      <dgm:prSet presAssocID="{3E32B637-BD4C-42D8-BC50-37318DF3EA4C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D1087-83A2-42B2-BC6A-89A071F3AC4A}" type="pres">
      <dgm:prSet presAssocID="{3E32B637-BD4C-42D8-BC50-37318DF3EA4C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1FB41-A661-4640-B379-2C5305E65EEE}" type="pres">
      <dgm:prSet presAssocID="{3E32B637-BD4C-42D8-BC50-37318DF3EA4C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8D4C94-49A3-4D03-96BB-29EDC69DA537}" type="pres">
      <dgm:prSet presAssocID="{3E32B637-BD4C-42D8-BC50-37318DF3EA4C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EE336A-2FCB-4AE2-ABE5-C03C9A9B31CF}" type="pres">
      <dgm:prSet presAssocID="{3E32B637-BD4C-42D8-BC50-37318DF3EA4C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1FB39-5453-4B3D-AAAB-6203EA747110}" type="pres">
      <dgm:prSet presAssocID="{3E32B637-BD4C-42D8-BC50-37318DF3EA4C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D03F8E-93E7-4F87-B457-55CB3B845076}" type="presOf" srcId="{70B4B505-B23B-40A6-8D0B-8B99526966EB}" destId="{0651FB41-A661-4640-B379-2C5305E65EEE}" srcOrd="1" destOrd="0" presId="urn:microsoft.com/office/officeart/2005/8/layout/vProcess5"/>
    <dgm:cxn modelId="{27B5BCBC-3529-4502-A7BB-C55F47FBF0E0}" type="presOf" srcId="{DBBBA9CC-EFFB-43C9-9780-275D73E84FA7}" destId="{6D055637-B9D4-456C-96D0-021A0262BEFB}" srcOrd="0" destOrd="0" presId="urn:microsoft.com/office/officeart/2005/8/layout/vProcess5"/>
    <dgm:cxn modelId="{3E9EEC2C-84B9-4BC6-9544-CD949647F25D}" type="presOf" srcId="{70B4B505-B23B-40A6-8D0B-8B99526966EB}" destId="{601C05DE-6499-4D40-B837-60EDD15BA3F7}" srcOrd="0" destOrd="0" presId="urn:microsoft.com/office/officeart/2005/8/layout/vProcess5"/>
    <dgm:cxn modelId="{DF14CE69-751F-4279-B569-3A49EE8CD3C4}" type="presOf" srcId="{64512D60-706C-4615-8E05-5D520E548D21}" destId="{518D4C94-49A3-4D03-96BB-29EDC69DA537}" srcOrd="1" destOrd="0" presId="urn:microsoft.com/office/officeart/2005/8/layout/vProcess5"/>
    <dgm:cxn modelId="{451C1845-51D0-41B3-BE66-F9D507F9D8E5}" type="presOf" srcId="{8FB0F9A9-A05C-42B5-A03C-041CFC183C42}" destId="{01EE336A-2FCB-4AE2-ABE5-C03C9A9B31CF}" srcOrd="1" destOrd="0" presId="urn:microsoft.com/office/officeart/2005/8/layout/vProcess5"/>
    <dgm:cxn modelId="{E828BA10-6440-4649-88FB-991964631CAF}" type="presOf" srcId="{64512D60-706C-4615-8E05-5D520E548D21}" destId="{E54D0777-E32B-4590-BBC0-C4AACD062475}" srcOrd="0" destOrd="0" presId="urn:microsoft.com/office/officeart/2005/8/layout/vProcess5"/>
    <dgm:cxn modelId="{3AC7DACC-AEE3-4288-86E4-3CB4E1B72DD5}" type="presOf" srcId="{B03705EA-E54A-4D1E-B193-B78C10C5FD52}" destId="{F5472E55-C1D2-4D4F-9D46-2DD9A38E424E}" srcOrd="0" destOrd="0" presId="urn:microsoft.com/office/officeart/2005/8/layout/vProcess5"/>
    <dgm:cxn modelId="{93B64B38-566A-4B6A-A099-B307AA69EA65}" srcId="{3E32B637-BD4C-42D8-BC50-37318DF3EA4C}" destId="{70B4B505-B23B-40A6-8D0B-8B99526966EB}" srcOrd="0" destOrd="0" parTransId="{2896A7D3-B95A-4838-BCE2-12E574729BA4}" sibTransId="{DBBBA9CC-EFFB-43C9-9780-275D73E84FA7}"/>
    <dgm:cxn modelId="{92B5D720-B0D3-4CBA-B77E-F6C4D7114D7F}" srcId="{3E32B637-BD4C-42D8-BC50-37318DF3EA4C}" destId="{64512D60-706C-4615-8E05-5D520E548D21}" srcOrd="1" destOrd="0" parTransId="{E59F4B78-8E97-478A-AC91-D6F3E781BD24}" sibTransId="{46317A59-527C-458C-8C31-959543666029}"/>
    <dgm:cxn modelId="{28AF615B-0435-4FFB-A1EB-7254486967B8}" type="presOf" srcId="{46317A59-527C-458C-8C31-959543666029}" destId="{436AB88C-AFF1-4EF4-B55F-F0ACD46A128C}" srcOrd="0" destOrd="0" presId="urn:microsoft.com/office/officeart/2005/8/layout/vProcess5"/>
    <dgm:cxn modelId="{DDD8F680-130E-4461-AADA-540A5B002FA3}" type="presOf" srcId="{D0401214-D7F4-4E79-89EC-0E0213A8D0DE}" destId="{5FBD1087-83A2-42B2-BC6A-89A071F3AC4A}" srcOrd="0" destOrd="0" presId="urn:microsoft.com/office/officeart/2005/8/layout/vProcess5"/>
    <dgm:cxn modelId="{B70DB985-FFAE-424B-A43D-FA0200676382}" srcId="{3E32B637-BD4C-42D8-BC50-37318DF3EA4C}" destId="{B03705EA-E54A-4D1E-B193-B78C10C5FD52}" srcOrd="3" destOrd="0" parTransId="{36708A1A-6E8C-4F69-9A8E-531DAA2AC58F}" sibTransId="{231FED8D-D806-4F12-AB1E-5B1F096056D1}"/>
    <dgm:cxn modelId="{1AF17FAC-C7B5-4AAC-9B0A-AADB072AB16A}" srcId="{3E32B637-BD4C-42D8-BC50-37318DF3EA4C}" destId="{8FB0F9A9-A05C-42B5-A03C-041CFC183C42}" srcOrd="2" destOrd="0" parTransId="{9B01E38D-4F73-4A76-A829-9DAA25401BDE}" sibTransId="{D0401214-D7F4-4E79-89EC-0E0213A8D0DE}"/>
    <dgm:cxn modelId="{807C7A9E-D23B-4CB9-B6FD-51B3DD554524}" type="presOf" srcId="{3E32B637-BD4C-42D8-BC50-37318DF3EA4C}" destId="{FFA20F63-BEF0-407D-954A-C8C76332E47B}" srcOrd="0" destOrd="0" presId="urn:microsoft.com/office/officeart/2005/8/layout/vProcess5"/>
    <dgm:cxn modelId="{D807A24D-5C04-4ECA-9C76-092DEA204495}" type="presOf" srcId="{B03705EA-E54A-4D1E-B193-B78C10C5FD52}" destId="{5211FB39-5453-4B3D-AAAB-6203EA747110}" srcOrd="1" destOrd="0" presId="urn:microsoft.com/office/officeart/2005/8/layout/vProcess5"/>
    <dgm:cxn modelId="{5CA6762C-904E-4232-823E-07EB4B369D94}" type="presOf" srcId="{8FB0F9A9-A05C-42B5-A03C-041CFC183C42}" destId="{CDA94256-B9C5-4468-BE62-F4A5D9CE2CBF}" srcOrd="0" destOrd="0" presId="urn:microsoft.com/office/officeart/2005/8/layout/vProcess5"/>
    <dgm:cxn modelId="{9AF3F08D-BAAB-45FE-942A-6A04AC312954}" type="presParOf" srcId="{FFA20F63-BEF0-407D-954A-C8C76332E47B}" destId="{72BB8D72-BAE0-408D-A4AC-56C5C6816443}" srcOrd="0" destOrd="0" presId="urn:microsoft.com/office/officeart/2005/8/layout/vProcess5"/>
    <dgm:cxn modelId="{A58A6A24-B5F8-44B9-BE78-34100DD92A25}" type="presParOf" srcId="{FFA20F63-BEF0-407D-954A-C8C76332E47B}" destId="{601C05DE-6499-4D40-B837-60EDD15BA3F7}" srcOrd="1" destOrd="0" presId="urn:microsoft.com/office/officeart/2005/8/layout/vProcess5"/>
    <dgm:cxn modelId="{4138CB5F-A3A0-4259-A6D1-0F88691B899A}" type="presParOf" srcId="{FFA20F63-BEF0-407D-954A-C8C76332E47B}" destId="{E54D0777-E32B-4590-BBC0-C4AACD062475}" srcOrd="2" destOrd="0" presId="urn:microsoft.com/office/officeart/2005/8/layout/vProcess5"/>
    <dgm:cxn modelId="{596A9A65-D7FD-46B2-B709-41375F10CA54}" type="presParOf" srcId="{FFA20F63-BEF0-407D-954A-C8C76332E47B}" destId="{CDA94256-B9C5-4468-BE62-F4A5D9CE2CBF}" srcOrd="3" destOrd="0" presId="urn:microsoft.com/office/officeart/2005/8/layout/vProcess5"/>
    <dgm:cxn modelId="{CFDBAEBF-FC1E-4C5F-B56C-1387A3231092}" type="presParOf" srcId="{FFA20F63-BEF0-407D-954A-C8C76332E47B}" destId="{F5472E55-C1D2-4D4F-9D46-2DD9A38E424E}" srcOrd="4" destOrd="0" presId="urn:microsoft.com/office/officeart/2005/8/layout/vProcess5"/>
    <dgm:cxn modelId="{5E3C7420-751E-4894-A427-44228DCF3970}" type="presParOf" srcId="{FFA20F63-BEF0-407D-954A-C8C76332E47B}" destId="{6D055637-B9D4-456C-96D0-021A0262BEFB}" srcOrd="5" destOrd="0" presId="urn:microsoft.com/office/officeart/2005/8/layout/vProcess5"/>
    <dgm:cxn modelId="{45F476CC-9D3E-474B-B526-075419025D8D}" type="presParOf" srcId="{FFA20F63-BEF0-407D-954A-C8C76332E47B}" destId="{436AB88C-AFF1-4EF4-B55F-F0ACD46A128C}" srcOrd="6" destOrd="0" presId="urn:microsoft.com/office/officeart/2005/8/layout/vProcess5"/>
    <dgm:cxn modelId="{F64D488F-3097-45B5-8694-08F0A73ABCBB}" type="presParOf" srcId="{FFA20F63-BEF0-407D-954A-C8C76332E47B}" destId="{5FBD1087-83A2-42B2-BC6A-89A071F3AC4A}" srcOrd="7" destOrd="0" presId="urn:microsoft.com/office/officeart/2005/8/layout/vProcess5"/>
    <dgm:cxn modelId="{F0286A2D-CE91-4451-BEB9-39CDD7CEC4D1}" type="presParOf" srcId="{FFA20F63-BEF0-407D-954A-C8C76332E47B}" destId="{0651FB41-A661-4640-B379-2C5305E65EEE}" srcOrd="8" destOrd="0" presId="urn:microsoft.com/office/officeart/2005/8/layout/vProcess5"/>
    <dgm:cxn modelId="{8ADE39E8-0C82-4FFE-BF44-A8F961E0D05C}" type="presParOf" srcId="{FFA20F63-BEF0-407D-954A-C8C76332E47B}" destId="{518D4C94-49A3-4D03-96BB-29EDC69DA537}" srcOrd="9" destOrd="0" presId="urn:microsoft.com/office/officeart/2005/8/layout/vProcess5"/>
    <dgm:cxn modelId="{8CF1B518-ECC4-432E-BCE0-8A5D552663F9}" type="presParOf" srcId="{FFA20F63-BEF0-407D-954A-C8C76332E47B}" destId="{01EE336A-2FCB-4AE2-ABE5-C03C9A9B31CF}" srcOrd="10" destOrd="0" presId="urn:microsoft.com/office/officeart/2005/8/layout/vProcess5"/>
    <dgm:cxn modelId="{4C50AB24-29AB-4EBB-BE8C-3574D62862AA}" type="presParOf" srcId="{FFA20F63-BEF0-407D-954A-C8C76332E47B}" destId="{5211FB39-5453-4B3D-AAAB-6203EA74711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74D0451-DB21-4D59-9686-85093C236DB2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DC450FF-9A27-4ABA-B0E8-6568B6EB52B4}">
      <dgm:prSet phldrT="[Текст]"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/>
            <a:t>Федеральный уровень</a:t>
          </a:r>
          <a:endParaRPr lang="ru-RU" b="1" dirty="0"/>
        </a:p>
      </dgm:t>
    </dgm:pt>
    <dgm:pt modelId="{EE21AA0F-43F7-4EDD-BD69-8C60D02DD22D}" type="parTrans" cxnId="{5F6228BE-B266-41EC-BC38-321EE71FEDD1}">
      <dgm:prSet/>
      <dgm:spPr/>
      <dgm:t>
        <a:bodyPr/>
        <a:lstStyle/>
        <a:p>
          <a:endParaRPr lang="ru-RU"/>
        </a:p>
      </dgm:t>
    </dgm:pt>
    <dgm:pt modelId="{C49ECA5A-7041-4870-BE8C-46C2310D42D1}" type="sibTrans" cxnId="{5F6228BE-B266-41EC-BC38-321EE71FEDD1}">
      <dgm:prSet/>
      <dgm:spPr/>
      <dgm:t>
        <a:bodyPr/>
        <a:lstStyle/>
        <a:p>
          <a:endParaRPr lang="ru-RU"/>
        </a:p>
      </dgm:t>
    </dgm:pt>
    <dgm:pt modelId="{4D79A896-FF9E-4CC8-9262-56FBF81ADAC8}">
      <dgm:prSet phldrT="[Текст]" custT="1"/>
      <dgm:spPr/>
      <dgm:t>
        <a:bodyPr/>
        <a:lstStyle/>
        <a:p>
          <a:r>
            <a:rPr lang="ru-RU" sz="1600" b="1" dirty="0" smtClean="0"/>
            <a:t>ЕГЭ</a:t>
          </a:r>
          <a:endParaRPr lang="ru-RU" sz="1600" b="1" dirty="0"/>
        </a:p>
      </dgm:t>
    </dgm:pt>
    <dgm:pt modelId="{3B861FF3-85A2-479A-8E16-B34D3F5AE15A}" type="parTrans" cxnId="{A19F9228-04E4-47F7-9C43-6676928A4AB9}">
      <dgm:prSet/>
      <dgm:spPr/>
      <dgm:t>
        <a:bodyPr/>
        <a:lstStyle/>
        <a:p>
          <a:endParaRPr lang="ru-RU"/>
        </a:p>
      </dgm:t>
    </dgm:pt>
    <dgm:pt modelId="{501A3AEB-6A9B-479E-9939-25F26E5DADFA}" type="sibTrans" cxnId="{A19F9228-04E4-47F7-9C43-6676928A4AB9}">
      <dgm:prSet/>
      <dgm:spPr/>
      <dgm:t>
        <a:bodyPr/>
        <a:lstStyle/>
        <a:p>
          <a:endParaRPr lang="ru-RU"/>
        </a:p>
      </dgm:t>
    </dgm:pt>
    <dgm:pt modelId="{9490B251-DDFF-4939-8B8C-27EA6BC7A264}">
      <dgm:prSet phldrT="[Текст]"/>
      <dgm:spPr>
        <a:solidFill>
          <a:schemeClr val="accent1">
            <a:lumMod val="40000"/>
            <a:lumOff val="60000"/>
          </a:schemeClr>
        </a:solidFill>
        <a:ln>
          <a:solidFill>
            <a:schemeClr val="bg1"/>
          </a:solidFill>
        </a:ln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/>
            <a:t>Региональный уровень</a:t>
          </a:r>
          <a:endParaRPr lang="ru-RU" b="1" dirty="0"/>
        </a:p>
      </dgm:t>
    </dgm:pt>
    <dgm:pt modelId="{C0925D67-9E67-4207-B431-788E53CF3788}" type="parTrans" cxnId="{36070DBD-1EDE-4698-B3EB-5050D642D341}">
      <dgm:prSet/>
      <dgm:spPr/>
      <dgm:t>
        <a:bodyPr/>
        <a:lstStyle/>
        <a:p>
          <a:endParaRPr lang="ru-RU"/>
        </a:p>
      </dgm:t>
    </dgm:pt>
    <dgm:pt modelId="{EBB2A57B-23D8-47C2-BF40-1883D9F27E31}" type="sibTrans" cxnId="{36070DBD-1EDE-4698-B3EB-5050D642D341}">
      <dgm:prSet/>
      <dgm:spPr/>
      <dgm:t>
        <a:bodyPr/>
        <a:lstStyle/>
        <a:p>
          <a:endParaRPr lang="ru-RU"/>
        </a:p>
      </dgm:t>
    </dgm:pt>
    <dgm:pt modelId="{C446FD71-F2B1-40BE-B919-10A390CC4D78}">
      <dgm:prSet phldrT="[Текст]" custT="1"/>
      <dgm:spPr/>
      <dgm:t>
        <a:bodyPr/>
        <a:lstStyle/>
        <a:p>
          <a:r>
            <a:rPr lang="ru-RU" sz="1600" b="1" dirty="0" smtClean="0"/>
            <a:t>Мониторинг ОР</a:t>
          </a:r>
          <a:endParaRPr lang="ru-RU" sz="1600" b="1" dirty="0"/>
        </a:p>
      </dgm:t>
    </dgm:pt>
    <dgm:pt modelId="{505AFD87-757E-4F06-85FC-602476CD0D8D}" type="parTrans" cxnId="{4885940B-C8E7-47FC-B5B4-3B94C58D54A7}">
      <dgm:prSet/>
      <dgm:spPr/>
      <dgm:t>
        <a:bodyPr/>
        <a:lstStyle/>
        <a:p>
          <a:endParaRPr lang="ru-RU"/>
        </a:p>
      </dgm:t>
    </dgm:pt>
    <dgm:pt modelId="{24BFCD10-A86F-4E5C-9BA5-7453D613519B}" type="sibTrans" cxnId="{4885940B-C8E7-47FC-B5B4-3B94C58D54A7}">
      <dgm:prSet/>
      <dgm:spPr/>
      <dgm:t>
        <a:bodyPr/>
        <a:lstStyle/>
        <a:p>
          <a:endParaRPr lang="ru-RU"/>
        </a:p>
      </dgm:t>
    </dgm:pt>
    <dgm:pt modelId="{E98285D2-ABF8-496E-B8DA-DD533566937C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bg1"/>
          </a:solidFill>
        </a:ln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/>
            <a:t>Уровень ОО</a:t>
          </a:r>
          <a:endParaRPr lang="ru-RU" b="1" dirty="0"/>
        </a:p>
      </dgm:t>
    </dgm:pt>
    <dgm:pt modelId="{CDFE7F2F-5D93-4103-8808-DAB8E968140B}" type="parTrans" cxnId="{AFEC2DEE-7EB8-4B5F-A71A-DA8C5FF78E1E}">
      <dgm:prSet/>
      <dgm:spPr/>
      <dgm:t>
        <a:bodyPr/>
        <a:lstStyle/>
        <a:p>
          <a:endParaRPr lang="ru-RU"/>
        </a:p>
      </dgm:t>
    </dgm:pt>
    <dgm:pt modelId="{39DEA0F3-35D2-4EEC-9F02-1EDF7F8216C8}" type="sibTrans" cxnId="{AFEC2DEE-7EB8-4B5F-A71A-DA8C5FF78E1E}">
      <dgm:prSet/>
      <dgm:spPr/>
      <dgm:t>
        <a:bodyPr/>
        <a:lstStyle/>
        <a:p>
          <a:endParaRPr lang="ru-RU"/>
        </a:p>
      </dgm:t>
    </dgm:pt>
    <dgm:pt modelId="{FA685576-DFAB-46A5-B12C-8DA1B6A53463}">
      <dgm:prSet custT="1"/>
      <dgm:spPr/>
      <dgm:t>
        <a:bodyPr/>
        <a:lstStyle/>
        <a:p>
          <a:r>
            <a:rPr lang="ru-RU" sz="1600" b="1" dirty="0" smtClean="0"/>
            <a:t>Промежуточная аттестация,</a:t>
          </a:r>
          <a:endParaRPr lang="ru-RU" sz="1600" b="1" dirty="0"/>
        </a:p>
      </dgm:t>
    </dgm:pt>
    <dgm:pt modelId="{EC409EC6-797D-429F-8194-7B1E6F40E8CE}" type="parTrans" cxnId="{30A208B1-0CF2-43DE-8668-A3209014F1A6}">
      <dgm:prSet/>
      <dgm:spPr/>
      <dgm:t>
        <a:bodyPr/>
        <a:lstStyle/>
        <a:p>
          <a:endParaRPr lang="ru-RU"/>
        </a:p>
      </dgm:t>
    </dgm:pt>
    <dgm:pt modelId="{06A4C3AC-D83F-42DF-9F41-73F4F8B8B647}" type="sibTrans" cxnId="{30A208B1-0CF2-43DE-8668-A3209014F1A6}">
      <dgm:prSet/>
      <dgm:spPr/>
      <dgm:t>
        <a:bodyPr/>
        <a:lstStyle/>
        <a:p>
          <a:endParaRPr lang="ru-RU"/>
        </a:p>
      </dgm:t>
    </dgm:pt>
    <dgm:pt modelId="{32627493-7EC4-4149-9691-2B0B36EA3EA5}">
      <dgm:prSet phldrT="[Текст]" custT="1"/>
      <dgm:spPr/>
      <dgm:t>
        <a:bodyPr/>
        <a:lstStyle/>
        <a:p>
          <a:r>
            <a:rPr lang="ru-RU" sz="1600" b="1" dirty="0" smtClean="0"/>
            <a:t>ОГЭ</a:t>
          </a:r>
          <a:endParaRPr lang="ru-RU" sz="1600" b="1" dirty="0"/>
        </a:p>
      </dgm:t>
    </dgm:pt>
    <dgm:pt modelId="{CCD113B8-BEC7-4361-8ADE-60E8DA537DBD}" type="parTrans" cxnId="{522AAADF-2027-4B47-B2C1-EDB7AD702B0F}">
      <dgm:prSet/>
      <dgm:spPr/>
      <dgm:t>
        <a:bodyPr/>
        <a:lstStyle/>
        <a:p>
          <a:endParaRPr lang="ru-RU"/>
        </a:p>
      </dgm:t>
    </dgm:pt>
    <dgm:pt modelId="{455A1532-0936-49DD-BBE7-97A4EC1B8A51}" type="sibTrans" cxnId="{522AAADF-2027-4B47-B2C1-EDB7AD702B0F}">
      <dgm:prSet/>
      <dgm:spPr/>
      <dgm:t>
        <a:bodyPr/>
        <a:lstStyle/>
        <a:p>
          <a:endParaRPr lang="ru-RU"/>
        </a:p>
      </dgm:t>
    </dgm:pt>
    <dgm:pt modelId="{D78F7042-786A-438D-B162-B122E9593213}">
      <dgm:prSet phldrT="[Текст]" custT="1"/>
      <dgm:spPr/>
      <dgm:t>
        <a:bodyPr/>
        <a:lstStyle/>
        <a:p>
          <a:r>
            <a:rPr lang="ru-RU" sz="1600" b="1" dirty="0" smtClean="0"/>
            <a:t>ВПР</a:t>
          </a:r>
          <a:endParaRPr lang="ru-RU" sz="1600" b="1" dirty="0"/>
        </a:p>
      </dgm:t>
    </dgm:pt>
    <dgm:pt modelId="{66F6E30F-4D73-416A-9C1A-E6465F5A4AC6}" type="parTrans" cxnId="{26263761-BD28-46BB-8027-73BD38ED0AA1}">
      <dgm:prSet/>
      <dgm:spPr/>
      <dgm:t>
        <a:bodyPr/>
        <a:lstStyle/>
        <a:p>
          <a:endParaRPr lang="ru-RU"/>
        </a:p>
      </dgm:t>
    </dgm:pt>
    <dgm:pt modelId="{57F9DCE8-AF59-4F13-A7D2-9FA129B7C5F0}" type="sibTrans" cxnId="{26263761-BD28-46BB-8027-73BD38ED0AA1}">
      <dgm:prSet/>
      <dgm:spPr/>
      <dgm:t>
        <a:bodyPr/>
        <a:lstStyle/>
        <a:p>
          <a:endParaRPr lang="ru-RU"/>
        </a:p>
      </dgm:t>
    </dgm:pt>
    <dgm:pt modelId="{47AB95B0-6B91-4C1D-BF57-C9DA6C2117F6}">
      <dgm:prSet phldrT="[Текст]" custT="1"/>
      <dgm:spPr/>
      <dgm:t>
        <a:bodyPr/>
        <a:lstStyle/>
        <a:p>
          <a:r>
            <a:rPr lang="ru-RU" sz="1600" b="1" dirty="0" smtClean="0"/>
            <a:t>НИКО</a:t>
          </a:r>
          <a:endParaRPr lang="ru-RU" sz="1600" b="1" dirty="0"/>
        </a:p>
      </dgm:t>
    </dgm:pt>
    <dgm:pt modelId="{8292DE48-B127-4429-8CAB-E1D77B504630}" type="parTrans" cxnId="{AC64D397-5C80-42F7-846C-5FE656A519D8}">
      <dgm:prSet/>
      <dgm:spPr/>
      <dgm:t>
        <a:bodyPr/>
        <a:lstStyle/>
        <a:p>
          <a:endParaRPr lang="ru-RU"/>
        </a:p>
      </dgm:t>
    </dgm:pt>
    <dgm:pt modelId="{65B8618D-A272-4DB1-9837-C1D07482A9DC}" type="sibTrans" cxnId="{AC64D397-5C80-42F7-846C-5FE656A519D8}">
      <dgm:prSet/>
      <dgm:spPr/>
      <dgm:t>
        <a:bodyPr/>
        <a:lstStyle/>
        <a:p>
          <a:endParaRPr lang="ru-RU"/>
        </a:p>
      </dgm:t>
    </dgm:pt>
    <dgm:pt modelId="{17EDE736-520C-4EF9-B95A-E64A31849249}">
      <dgm:prSet phldrT="[Текст]" custT="1"/>
      <dgm:spPr/>
      <dgm:t>
        <a:bodyPr/>
        <a:lstStyle/>
        <a:p>
          <a:r>
            <a:rPr lang="ru-RU" sz="1600" b="1" dirty="0" smtClean="0"/>
            <a:t>Олимпиады </a:t>
          </a:r>
          <a:endParaRPr lang="ru-RU" sz="1600" b="1" dirty="0"/>
        </a:p>
      </dgm:t>
    </dgm:pt>
    <dgm:pt modelId="{1CB94982-A585-4DC7-9E7E-9EFD171C9B3C}" type="parTrans" cxnId="{8E237D0E-80E0-4886-8850-FE89BBF6E47C}">
      <dgm:prSet/>
      <dgm:spPr/>
      <dgm:t>
        <a:bodyPr/>
        <a:lstStyle/>
        <a:p>
          <a:endParaRPr lang="ru-RU"/>
        </a:p>
      </dgm:t>
    </dgm:pt>
    <dgm:pt modelId="{26590793-948F-4326-9622-7A4E5A87FA76}" type="sibTrans" cxnId="{8E237D0E-80E0-4886-8850-FE89BBF6E47C}">
      <dgm:prSet/>
      <dgm:spPr/>
      <dgm:t>
        <a:bodyPr/>
        <a:lstStyle/>
        <a:p>
          <a:endParaRPr lang="ru-RU"/>
        </a:p>
      </dgm:t>
    </dgm:pt>
    <dgm:pt modelId="{3AF4E089-62F7-45C3-A23C-16E7BD7EE2EB}">
      <dgm:prSet phldrT="[Текст]" custT="1"/>
      <dgm:spPr/>
      <dgm:t>
        <a:bodyPr/>
        <a:lstStyle/>
        <a:p>
          <a:r>
            <a:rPr lang="ru-RU" sz="1600" b="1" dirty="0" smtClean="0"/>
            <a:t>Олимпиады</a:t>
          </a:r>
          <a:endParaRPr lang="ru-RU" sz="1600" b="1" dirty="0"/>
        </a:p>
      </dgm:t>
    </dgm:pt>
    <dgm:pt modelId="{DBF60227-F048-4469-9534-391541D4D0A9}" type="parTrans" cxnId="{003B1151-0C49-4D37-AD10-D39CEB7B7705}">
      <dgm:prSet/>
      <dgm:spPr/>
      <dgm:t>
        <a:bodyPr/>
        <a:lstStyle/>
        <a:p>
          <a:endParaRPr lang="ru-RU"/>
        </a:p>
      </dgm:t>
    </dgm:pt>
    <dgm:pt modelId="{CBAF7E12-E267-4046-8AA0-C6099103614B}" type="sibTrans" cxnId="{003B1151-0C49-4D37-AD10-D39CEB7B7705}">
      <dgm:prSet/>
      <dgm:spPr/>
      <dgm:t>
        <a:bodyPr/>
        <a:lstStyle/>
        <a:p>
          <a:endParaRPr lang="ru-RU"/>
        </a:p>
      </dgm:t>
    </dgm:pt>
    <dgm:pt modelId="{CCD53C87-5693-4989-9C33-B5EBEA6624EF}">
      <dgm:prSet custT="1"/>
      <dgm:spPr/>
      <dgm:t>
        <a:bodyPr/>
        <a:lstStyle/>
        <a:p>
          <a:r>
            <a:rPr lang="ru-RU" sz="1600" b="1" dirty="0" smtClean="0"/>
            <a:t>Административные контрольные работы</a:t>
          </a:r>
          <a:endParaRPr lang="ru-RU" sz="1600" b="1" dirty="0"/>
        </a:p>
      </dgm:t>
    </dgm:pt>
    <dgm:pt modelId="{9E92DEA6-3DE7-4EB3-99FE-4B46CE012916}" type="parTrans" cxnId="{CED0EF86-312A-4A8E-A424-C06C05759532}">
      <dgm:prSet/>
      <dgm:spPr/>
      <dgm:t>
        <a:bodyPr/>
        <a:lstStyle/>
        <a:p>
          <a:endParaRPr lang="ru-RU"/>
        </a:p>
      </dgm:t>
    </dgm:pt>
    <dgm:pt modelId="{30D2891A-82AA-45C3-A48B-C13FDC32411F}" type="sibTrans" cxnId="{CED0EF86-312A-4A8E-A424-C06C05759532}">
      <dgm:prSet/>
      <dgm:spPr/>
      <dgm:t>
        <a:bodyPr/>
        <a:lstStyle/>
        <a:p>
          <a:endParaRPr lang="ru-RU"/>
        </a:p>
      </dgm:t>
    </dgm:pt>
    <dgm:pt modelId="{6C02B3A6-7A63-4322-A76F-82CA2827FD07}">
      <dgm:prSet custT="1"/>
      <dgm:spPr/>
      <dgm:t>
        <a:bodyPr/>
        <a:lstStyle/>
        <a:p>
          <a:r>
            <a:rPr lang="ru-RU" sz="1600" b="1" dirty="0" smtClean="0"/>
            <a:t>Текущая аттестация, </a:t>
          </a:r>
          <a:endParaRPr lang="ru-RU" sz="1600" b="1" dirty="0"/>
        </a:p>
      </dgm:t>
    </dgm:pt>
    <dgm:pt modelId="{ECFF0C1D-A665-428D-A386-D9E863680BC1}" type="parTrans" cxnId="{215840F8-73DA-4BD5-AC0F-125B0F4B3E1C}">
      <dgm:prSet/>
      <dgm:spPr/>
      <dgm:t>
        <a:bodyPr/>
        <a:lstStyle/>
        <a:p>
          <a:endParaRPr lang="ru-RU"/>
        </a:p>
      </dgm:t>
    </dgm:pt>
    <dgm:pt modelId="{F9D6A3AA-5E5E-4EDA-9F2F-E7D26E8938D0}" type="sibTrans" cxnId="{215840F8-73DA-4BD5-AC0F-125B0F4B3E1C}">
      <dgm:prSet/>
      <dgm:spPr/>
      <dgm:t>
        <a:bodyPr/>
        <a:lstStyle/>
        <a:p>
          <a:endParaRPr lang="ru-RU"/>
        </a:p>
      </dgm:t>
    </dgm:pt>
    <dgm:pt modelId="{7CCAD792-356F-41F0-8E1A-504807332CF4}" type="pres">
      <dgm:prSet presAssocID="{374D0451-DB21-4D59-9686-85093C236D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FCFCA6-C9B2-469B-B201-2E1EAA3F7DC2}" type="pres">
      <dgm:prSet presAssocID="{3DC450FF-9A27-4ABA-B0E8-6568B6EB52B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0126FD-E1FB-4F72-A18E-18E01D906011}" type="pres">
      <dgm:prSet presAssocID="{3DC450FF-9A27-4ABA-B0E8-6568B6EB52B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7A860-1BC5-4F05-B6CA-87FE24225D0D}" type="pres">
      <dgm:prSet presAssocID="{9490B251-DDFF-4939-8B8C-27EA6BC7A26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84DA5-C2A0-4335-95FF-08B772C60931}" type="pres">
      <dgm:prSet presAssocID="{9490B251-DDFF-4939-8B8C-27EA6BC7A264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A818F-3797-4998-BF25-7A12F740742D}" type="pres">
      <dgm:prSet presAssocID="{E98285D2-ABF8-496E-B8DA-DD533566937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9ED81-5071-44BA-B3F3-C23AA46C0D05}" type="pres">
      <dgm:prSet presAssocID="{E98285D2-ABF8-496E-B8DA-DD533566937C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64D397-5C80-42F7-846C-5FE656A519D8}" srcId="{3DC450FF-9A27-4ABA-B0E8-6568B6EB52B4}" destId="{47AB95B0-6B91-4C1D-BF57-C9DA6C2117F6}" srcOrd="3" destOrd="0" parTransId="{8292DE48-B127-4429-8CAB-E1D77B504630}" sibTransId="{65B8618D-A272-4DB1-9837-C1D07482A9DC}"/>
    <dgm:cxn modelId="{5F6228BE-B266-41EC-BC38-321EE71FEDD1}" srcId="{374D0451-DB21-4D59-9686-85093C236DB2}" destId="{3DC450FF-9A27-4ABA-B0E8-6568B6EB52B4}" srcOrd="0" destOrd="0" parTransId="{EE21AA0F-43F7-4EDD-BD69-8C60D02DD22D}" sibTransId="{C49ECA5A-7041-4870-BE8C-46C2310D42D1}"/>
    <dgm:cxn modelId="{FE902749-0E7F-41E4-9290-52F47307D973}" type="presOf" srcId="{D78F7042-786A-438D-B162-B122E9593213}" destId="{960126FD-E1FB-4F72-A18E-18E01D906011}" srcOrd="0" destOrd="2" presId="urn:microsoft.com/office/officeart/2005/8/layout/vList2"/>
    <dgm:cxn modelId="{CED0EF86-312A-4A8E-A424-C06C05759532}" srcId="{E98285D2-ABF8-496E-B8DA-DD533566937C}" destId="{CCD53C87-5693-4989-9C33-B5EBEA6624EF}" srcOrd="2" destOrd="0" parTransId="{9E92DEA6-3DE7-4EB3-99FE-4B46CE012916}" sibTransId="{30D2891A-82AA-45C3-A48B-C13FDC32411F}"/>
    <dgm:cxn modelId="{26263761-BD28-46BB-8027-73BD38ED0AA1}" srcId="{3DC450FF-9A27-4ABA-B0E8-6568B6EB52B4}" destId="{D78F7042-786A-438D-B162-B122E9593213}" srcOrd="2" destOrd="0" parTransId="{66F6E30F-4D73-416A-9C1A-E6465F5A4AC6}" sibTransId="{57F9DCE8-AF59-4F13-A7D2-9FA129B7C5F0}"/>
    <dgm:cxn modelId="{AFD57B20-F8C7-45B3-B348-DC3CC614D3A3}" type="presOf" srcId="{FA685576-DFAB-46A5-B12C-8DA1B6A53463}" destId="{F379ED81-5071-44BA-B3F3-C23AA46C0D05}" srcOrd="0" destOrd="0" presId="urn:microsoft.com/office/officeart/2005/8/layout/vList2"/>
    <dgm:cxn modelId="{8E237D0E-80E0-4886-8850-FE89BBF6E47C}" srcId="{3DC450FF-9A27-4ABA-B0E8-6568B6EB52B4}" destId="{17EDE736-520C-4EF9-B95A-E64A31849249}" srcOrd="4" destOrd="0" parTransId="{1CB94982-A585-4DC7-9E7E-9EFD171C9B3C}" sibTransId="{26590793-948F-4326-9622-7A4E5A87FA76}"/>
    <dgm:cxn modelId="{7978ACF5-0C59-4FB2-B88F-51F9946600B4}" type="presOf" srcId="{374D0451-DB21-4D59-9686-85093C236DB2}" destId="{7CCAD792-356F-41F0-8E1A-504807332CF4}" srcOrd="0" destOrd="0" presId="urn:microsoft.com/office/officeart/2005/8/layout/vList2"/>
    <dgm:cxn modelId="{4885940B-C8E7-47FC-B5B4-3B94C58D54A7}" srcId="{9490B251-DDFF-4939-8B8C-27EA6BC7A264}" destId="{C446FD71-F2B1-40BE-B919-10A390CC4D78}" srcOrd="0" destOrd="0" parTransId="{505AFD87-757E-4F06-85FC-602476CD0D8D}" sibTransId="{24BFCD10-A86F-4E5C-9BA5-7453D613519B}"/>
    <dgm:cxn modelId="{36070DBD-1EDE-4698-B3EB-5050D642D341}" srcId="{374D0451-DB21-4D59-9686-85093C236DB2}" destId="{9490B251-DDFF-4939-8B8C-27EA6BC7A264}" srcOrd="1" destOrd="0" parTransId="{C0925D67-9E67-4207-B431-788E53CF3788}" sibTransId="{EBB2A57B-23D8-47C2-BF40-1883D9F27E31}"/>
    <dgm:cxn modelId="{5043590B-4829-4610-BD85-5A015E433F9D}" type="presOf" srcId="{47AB95B0-6B91-4C1D-BF57-C9DA6C2117F6}" destId="{960126FD-E1FB-4F72-A18E-18E01D906011}" srcOrd="0" destOrd="3" presId="urn:microsoft.com/office/officeart/2005/8/layout/vList2"/>
    <dgm:cxn modelId="{722B959D-CAFC-4E26-83B1-679913D918F2}" type="presOf" srcId="{3AF4E089-62F7-45C3-A23C-16E7BD7EE2EB}" destId="{4E284DA5-C2A0-4335-95FF-08B772C60931}" srcOrd="0" destOrd="1" presId="urn:microsoft.com/office/officeart/2005/8/layout/vList2"/>
    <dgm:cxn modelId="{1952029F-C4D8-491F-8EA7-77B28881F197}" type="presOf" srcId="{C446FD71-F2B1-40BE-B919-10A390CC4D78}" destId="{4E284DA5-C2A0-4335-95FF-08B772C60931}" srcOrd="0" destOrd="0" presId="urn:microsoft.com/office/officeart/2005/8/layout/vList2"/>
    <dgm:cxn modelId="{003B1151-0C49-4D37-AD10-D39CEB7B7705}" srcId="{9490B251-DDFF-4939-8B8C-27EA6BC7A264}" destId="{3AF4E089-62F7-45C3-A23C-16E7BD7EE2EB}" srcOrd="1" destOrd="0" parTransId="{DBF60227-F048-4469-9534-391541D4D0A9}" sibTransId="{CBAF7E12-E267-4046-8AA0-C6099103614B}"/>
    <dgm:cxn modelId="{E218A936-8CA6-448C-B288-6F5CB0A3BAAE}" type="presOf" srcId="{32627493-7EC4-4149-9691-2B0B36EA3EA5}" destId="{960126FD-E1FB-4F72-A18E-18E01D906011}" srcOrd="0" destOrd="1" presId="urn:microsoft.com/office/officeart/2005/8/layout/vList2"/>
    <dgm:cxn modelId="{204FE0F2-62B9-4991-9EE9-427BCBC7A914}" type="presOf" srcId="{4D79A896-FF9E-4CC8-9262-56FBF81ADAC8}" destId="{960126FD-E1FB-4F72-A18E-18E01D906011}" srcOrd="0" destOrd="0" presId="urn:microsoft.com/office/officeart/2005/8/layout/vList2"/>
    <dgm:cxn modelId="{DDD41D93-267C-4D11-B1FB-8E72B7909337}" type="presOf" srcId="{6C02B3A6-7A63-4322-A76F-82CA2827FD07}" destId="{F379ED81-5071-44BA-B3F3-C23AA46C0D05}" srcOrd="0" destOrd="1" presId="urn:microsoft.com/office/officeart/2005/8/layout/vList2"/>
    <dgm:cxn modelId="{C62B86D0-877D-4F7E-9817-35CFD2455EC6}" type="presOf" srcId="{17EDE736-520C-4EF9-B95A-E64A31849249}" destId="{960126FD-E1FB-4F72-A18E-18E01D906011}" srcOrd="0" destOrd="4" presId="urn:microsoft.com/office/officeart/2005/8/layout/vList2"/>
    <dgm:cxn modelId="{6684382F-6AD7-4BE4-B741-42A1A58D67E6}" type="presOf" srcId="{3DC450FF-9A27-4ABA-B0E8-6568B6EB52B4}" destId="{2AFCFCA6-C9B2-469B-B201-2E1EAA3F7DC2}" srcOrd="0" destOrd="0" presId="urn:microsoft.com/office/officeart/2005/8/layout/vList2"/>
    <dgm:cxn modelId="{A5C13225-BC01-4DB2-B39B-AD183B484928}" type="presOf" srcId="{CCD53C87-5693-4989-9C33-B5EBEA6624EF}" destId="{F379ED81-5071-44BA-B3F3-C23AA46C0D05}" srcOrd="0" destOrd="2" presId="urn:microsoft.com/office/officeart/2005/8/layout/vList2"/>
    <dgm:cxn modelId="{215840F8-73DA-4BD5-AC0F-125B0F4B3E1C}" srcId="{E98285D2-ABF8-496E-B8DA-DD533566937C}" destId="{6C02B3A6-7A63-4322-A76F-82CA2827FD07}" srcOrd="1" destOrd="0" parTransId="{ECFF0C1D-A665-428D-A386-D9E863680BC1}" sibTransId="{F9D6A3AA-5E5E-4EDA-9F2F-E7D26E8938D0}"/>
    <dgm:cxn modelId="{AFEC2DEE-7EB8-4B5F-A71A-DA8C5FF78E1E}" srcId="{374D0451-DB21-4D59-9686-85093C236DB2}" destId="{E98285D2-ABF8-496E-B8DA-DD533566937C}" srcOrd="2" destOrd="0" parTransId="{CDFE7F2F-5D93-4103-8808-DAB8E968140B}" sibTransId="{39DEA0F3-35D2-4EEC-9F02-1EDF7F8216C8}"/>
    <dgm:cxn modelId="{A8C14336-7B10-44F6-8B96-99AA136BD650}" type="presOf" srcId="{E98285D2-ABF8-496E-B8DA-DD533566937C}" destId="{585A818F-3797-4998-BF25-7A12F740742D}" srcOrd="0" destOrd="0" presId="urn:microsoft.com/office/officeart/2005/8/layout/vList2"/>
    <dgm:cxn modelId="{30A208B1-0CF2-43DE-8668-A3209014F1A6}" srcId="{E98285D2-ABF8-496E-B8DA-DD533566937C}" destId="{FA685576-DFAB-46A5-B12C-8DA1B6A53463}" srcOrd="0" destOrd="0" parTransId="{EC409EC6-797D-429F-8194-7B1E6F40E8CE}" sibTransId="{06A4C3AC-D83F-42DF-9F41-73F4F8B8B647}"/>
    <dgm:cxn modelId="{67395926-F8B0-481C-824C-2B177D34BB20}" type="presOf" srcId="{9490B251-DDFF-4939-8B8C-27EA6BC7A264}" destId="{FD17A860-1BC5-4F05-B6CA-87FE24225D0D}" srcOrd="0" destOrd="0" presId="urn:microsoft.com/office/officeart/2005/8/layout/vList2"/>
    <dgm:cxn modelId="{522AAADF-2027-4B47-B2C1-EDB7AD702B0F}" srcId="{3DC450FF-9A27-4ABA-B0E8-6568B6EB52B4}" destId="{32627493-7EC4-4149-9691-2B0B36EA3EA5}" srcOrd="1" destOrd="0" parTransId="{CCD113B8-BEC7-4361-8ADE-60E8DA537DBD}" sibTransId="{455A1532-0936-49DD-BBE7-97A4EC1B8A51}"/>
    <dgm:cxn modelId="{A19F9228-04E4-47F7-9C43-6676928A4AB9}" srcId="{3DC450FF-9A27-4ABA-B0E8-6568B6EB52B4}" destId="{4D79A896-FF9E-4CC8-9262-56FBF81ADAC8}" srcOrd="0" destOrd="0" parTransId="{3B861FF3-85A2-479A-8E16-B34D3F5AE15A}" sibTransId="{501A3AEB-6A9B-479E-9939-25F26E5DADFA}"/>
    <dgm:cxn modelId="{6D597680-DC6D-4D98-BE5D-FB9CCAA0CA0E}" type="presParOf" srcId="{7CCAD792-356F-41F0-8E1A-504807332CF4}" destId="{2AFCFCA6-C9B2-469B-B201-2E1EAA3F7DC2}" srcOrd="0" destOrd="0" presId="urn:microsoft.com/office/officeart/2005/8/layout/vList2"/>
    <dgm:cxn modelId="{C229C96E-BA41-44ED-BA7F-3867DEE0F68E}" type="presParOf" srcId="{7CCAD792-356F-41F0-8E1A-504807332CF4}" destId="{960126FD-E1FB-4F72-A18E-18E01D906011}" srcOrd="1" destOrd="0" presId="urn:microsoft.com/office/officeart/2005/8/layout/vList2"/>
    <dgm:cxn modelId="{4F808A0A-238A-4574-AEB2-99274F848A41}" type="presParOf" srcId="{7CCAD792-356F-41F0-8E1A-504807332CF4}" destId="{FD17A860-1BC5-4F05-B6CA-87FE24225D0D}" srcOrd="2" destOrd="0" presId="urn:microsoft.com/office/officeart/2005/8/layout/vList2"/>
    <dgm:cxn modelId="{7198EB39-E7F6-4798-B043-F5F43B78D981}" type="presParOf" srcId="{7CCAD792-356F-41F0-8E1A-504807332CF4}" destId="{4E284DA5-C2A0-4335-95FF-08B772C60931}" srcOrd="3" destOrd="0" presId="urn:microsoft.com/office/officeart/2005/8/layout/vList2"/>
    <dgm:cxn modelId="{A34B1AC4-371F-476C-A660-B7632DF9BA2E}" type="presParOf" srcId="{7CCAD792-356F-41F0-8E1A-504807332CF4}" destId="{585A818F-3797-4998-BF25-7A12F740742D}" srcOrd="4" destOrd="0" presId="urn:microsoft.com/office/officeart/2005/8/layout/vList2"/>
    <dgm:cxn modelId="{64556929-2047-4874-B91A-5F8207B0F52A}" type="presParOf" srcId="{7CCAD792-356F-41F0-8E1A-504807332CF4}" destId="{F379ED81-5071-44BA-B3F3-C23AA46C0D0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EC96D73-2ACE-4852-AD10-2814A09AB490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39C007-EC9B-44E7-B507-3C3BE4F60C12}">
      <dgm:prSet custT="1"/>
      <dgm:spPr>
        <a:solidFill>
          <a:schemeClr val="accent6">
            <a:lumMod val="40000"/>
            <a:lumOff val="60000"/>
          </a:schemeClr>
        </a:solidFill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algn="ctr" rtl="0"/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Выявлены образовательные результаты и элементы содержания, освоенные на достаточном уровне </a:t>
          </a:r>
          <a:endParaRPr lang="ru-RU" sz="2400" b="1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FFA8DEE-50CE-4830-9557-2D5E55E918B4}" type="parTrans" cxnId="{E379B784-4289-43B4-A21D-B12F74F182F9}">
      <dgm:prSet/>
      <dgm:spPr/>
      <dgm:t>
        <a:bodyPr/>
        <a:lstStyle/>
        <a:p>
          <a:endParaRPr lang="ru-RU"/>
        </a:p>
      </dgm:t>
    </dgm:pt>
    <dgm:pt modelId="{75B127A2-1F0C-44C4-B062-DD252DC0010D}" type="sibTrans" cxnId="{E379B784-4289-43B4-A21D-B12F74F182F9}">
      <dgm:prSet/>
      <dgm:spPr/>
      <dgm:t>
        <a:bodyPr/>
        <a:lstStyle/>
        <a:p>
          <a:endParaRPr lang="ru-RU"/>
        </a:p>
      </dgm:t>
    </dgm:pt>
    <dgm:pt modelId="{AAFDEA6F-C37E-436E-AA13-8F5723BF0DE2}">
      <dgm:prSet custT="1"/>
      <dgm:spPr>
        <a:solidFill>
          <a:schemeClr val="accent6">
            <a:lumMod val="60000"/>
            <a:lumOff val="40000"/>
          </a:schemeClr>
        </a:solidFill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Выявлены типичные ошибки и затруднения 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6B02429-915B-423E-9F56-4C694DDA2D9A}" type="parTrans" cxnId="{B988E60B-223C-4A3C-B27C-FEF988FE321D}">
      <dgm:prSet/>
      <dgm:spPr/>
      <dgm:t>
        <a:bodyPr/>
        <a:lstStyle/>
        <a:p>
          <a:endParaRPr lang="ru-RU"/>
        </a:p>
      </dgm:t>
    </dgm:pt>
    <dgm:pt modelId="{DF820227-D5A7-4791-A03E-91B7CC124E28}" type="sibTrans" cxnId="{B988E60B-223C-4A3C-B27C-FEF988FE321D}">
      <dgm:prSet/>
      <dgm:spPr/>
      <dgm:t>
        <a:bodyPr/>
        <a:lstStyle/>
        <a:p>
          <a:endParaRPr lang="ru-RU"/>
        </a:p>
      </dgm:t>
    </dgm:pt>
    <dgm:pt modelId="{CAE35C01-D3A1-4256-9388-7DC1D4C4F836}">
      <dgm:prSet custT="1"/>
      <dgm:spPr>
        <a:solidFill>
          <a:schemeClr val="accent6">
            <a:lumMod val="40000"/>
            <a:lumOff val="60000"/>
          </a:schemeClr>
        </a:solidFill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Выявлены причины этих затруднен</a:t>
          </a:r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ий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AEB9D1B-B70E-4A11-90F7-D906F0DF4F2C}" type="parTrans" cxnId="{9FE9DB87-ACE4-4CC3-A7E9-727D73C28598}">
      <dgm:prSet/>
      <dgm:spPr/>
      <dgm:t>
        <a:bodyPr/>
        <a:lstStyle/>
        <a:p>
          <a:endParaRPr lang="ru-RU"/>
        </a:p>
      </dgm:t>
    </dgm:pt>
    <dgm:pt modelId="{EFC4325C-8856-4DB8-B0FC-3EBDBC79EA11}" type="sibTrans" cxnId="{9FE9DB87-ACE4-4CC3-A7E9-727D73C28598}">
      <dgm:prSet/>
      <dgm:spPr/>
      <dgm:t>
        <a:bodyPr/>
        <a:lstStyle/>
        <a:p>
          <a:endParaRPr lang="ru-RU"/>
        </a:p>
      </dgm:t>
    </dgm:pt>
    <dgm:pt modelId="{72714205-D25E-4BA9-ABD1-A9A59C87DE24}">
      <dgm:prSet custT="1"/>
      <dgm:spPr>
        <a:solidFill>
          <a:schemeClr val="accent6">
            <a:lumMod val="60000"/>
            <a:lumOff val="40000"/>
          </a:schemeClr>
        </a:solidFill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Даны методические рекомендации по результатам анализа 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347D1F1-3CA8-4A31-9816-64A737F29352}" type="parTrans" cxnId="{570F6485-90C1-452A-8914-8685744A2DE8}">
      <dgm:prSet/>
      <dgm:spPr/>
      <dgm:t>
        <a:bodyPr/>
        <a:lstStyle/>
        <a:p>
          <a:endParaRPr lang="ru-RU"/>
        </a:p>
      </dgm:t>
    </dgm:pt>
    <dgm:pt modelId="{D37DA2DD-0815-4C14-B5A6-608A7D053D91}" type="sibTrans" cxnId="{570F6485-90C1-452A-8914-8685744A2DE8}">
      <dgm:prSet/>
      <dgm:spPr/>
      <dgm:t>
        <a:bodyPr/>
        <a:lstStyle/>
        <a:p>
          <a:endParaRPr lang="ru-RU"/>
        </a:p>
      </dgm:t>
    </dgm:pt>
    <dgm:pt modelId="{DC610A47-5B0E-484A-8755-81C46F5DFB56}" type="pres">
      <dgm:prSet presAssocID="{2EC96D73-2ACE-4852-AD10-2814A09AB4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446A30-F4E9-4CC6-8095-9E6E9384B6D2}" type="pres">
      <dgm:prSet presAssocID="{72714205-D25E-4BA9-ABD1-A9A59C87DE24}" presName="boxAndChildren" presStyleCnt="0"/>
      <dgm:spPr/>
    </dgm:pt>
    <dgm:pt modelId="{250E6420-2CA5-40EB-8AD1-F1859CA66170}" type="pres">
      <dgm:prSet presAssocID="{72714205-D25E-4BA9-ABD1-A9A59C87DE24}" presName="parentTextBox" presStyleLbl="node1" presStyleIdx="0" presStyleCnt="4"/>
      <dgm:spPr/>
      <dgm:t>
        <a:bodyPr/>
        <a:lstStyle/>
        <a:p>
          <a:endParaRPr lang="ru-RU"/>
        </a:p>
      </dgm:t>
    </dgm:pt>
    <dgm:pt modelId="{0F7D7C27-680F-4BB2-9E31-C30D3D998C93}" type="pres">
      <dgm:prSet presAssocID="{EFC4325C-8856-4DB8-B0FC-3EBDBC79EA11}" presName="sp" presStyleCnt="0"/>
      <dgm:spPr/>
    </dgm:pt>
    <dgm:pt modelId="{68581AE8-56EE-46E0-B9CC-FB011D018809}" type="pres">
      <dgm:prSet presAssocID="{CAE35C01-D3A1-4256-9388-7DC1D4C4F836}" presName="arrowAndChildren" presStyleCnt="0"/>
      <dgm:spPr/>
    </dgm:pt>
    <dgm:pt modelId="{721C3D86-279B-403C-A0DE-59A4B407349B}" type="pres">
      <dgm:prSet presAssocID="{CAE35C01-D3A1-4256-9388-7DC1D4C4F836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FC3083C8-6814-44AA-8EC5-CF6EEA9EC8B9}" type="pres">
      <dgm:prSet presAssocID="{DF820227-D5A7-4791-A03E-91B7CC124E28}" presName="sp" presStyleCnt="0"/>
      <dgm:spPr/>
    </dgm:pt>
    <dgm:pt modelId="{C9D1BD16-1B84-49A6-8DE5-C2469D7764E3}" type="pres">
      <dgm:prSet presAssocID="{AAFDEA6F-C37E-436E-AA13-8F5723BF0DE2}" presName="arrowAndChildren" presStyleCnt="0"/>
      <dgm:spPr/>
    </dgm:pt>
    <dgm:pt modelId="{B679B649-8C02-487A-8B80-EBBE329B57E7}" type="pres">
      <dgm:prSet presAssocID="{AAFDEA6F-C37E-436E-AA13-8F5723BF0DE2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DDD77557-2AB0-4B46-80D4-B63D60E14CFA}" type="pres">
      <dgm:prSet presAssocID="{75B127A2-1F0C-44C4-B062-DD252DC0010D}" presName="sp" presStyleCnt="0"/>
      <dgm:spPr/>
    </dgm:pt>
    <dgm:pt modelId="{05749F34-D02E-4FAC-9375-303312FC2DF3}" type="pres">
      <dgm:prSet presAssocID="{8B39C007-EC9B-44E7-B507-3C3BE4F60C12}" presName="arrowAndChildren" presStyleCnt="0"/>
      <dgm:spPr/>
    </dgm:pt>
    <dgm:pt modelId="{1E88B0E8-94C6-43C4-AD3D-4A97314F2801}" type="pres">
      <dgm:prSet presAssocID="{8B39C007-EC9B-44E7-B507-3C3BE4F60C12}" presName="parentTextArrow" presStyleLbl="node1" presStyleIdx="3" presStyleCnt="4" custLinFactNeighborY="-123"/>
      <dgm:spPr/>
      <dgm:t>
        <a:bodyPr/>
        <a:lstStyle/>
        <a:p>
          <a:endParaRPr lang="ru-RU"/>
        </a:p>
      </dgm:t>
    </dgm:pt>
  </dgm:ptLst>
  <dgm:cxnLst>
    <dgm:cxn modelId="{9FE9DB87-ACE4-4CC3-A7E9-727D73C28598}" srcId="{2EC96D73-2ACE-4852-AD10-2814A09AB490}" destId="{CAE35C01-D3A1-4256-9388-7DC1D4C4F836}" srcOrd="2" destOrd="0" parTransId="{7AEB9D1B-B70E-4A11-90F7-D906F0DF4F2C}" sibTransId="{EFC4325C-8856-4DB8-B0FC-3EBDBC79EA11}"/>
    <dgm:cxn modelId="{FD3648F5-F60F-49C0-84B2-597DC77ED1B3}" type="presOf" srcId="{72714205-D25E-4BA9-ABD1-A9A59C87DE24}" destId="{250E6420-2CA5-40EB-8AD1-F1859CA66170}" srcOrd="0" destOrd="0" presId="urn:microsoft.com/office/officeart/2005/8/layout/process4"/>
    <dgm:cxn modelId="{9768B7B9-34B6-4791-A9A3-DE9B0F5082D1}" type="presOf" srcId="{CAE35C01-D3A1-4256-9388-7DC1D4C4F836}" destId="{721C3D86-279B-403C-A0DE-59A4B407349B}" srcOrd="0" destOrd="0" presId="urn:microsoft.com/office/officeart/2005/8/layout/process4"/>
    <dgm:cxn modelId="{509B3611-2D32-4871-933C-755B73536792}" type="presOf" srcId="{2EC96D73-2ACE-4852-AD10-2814A09AB490}" destId="{DC610A47-5B0E-484A-8755-81C46F5DFB56}" srcOrd="0" destOrd="0" presId="urn:microsoft.com/office/officeart/2005/8/layout/process4"/>
    <dgm:cxn modelId="{E379B784-4289-43B4-A21D-B12F74F182F9}" srcId="{2EC96D73-2ACE-4852-AD10-2814A09AB490}" destId="{8B39C007-EC9B-44E7-B507-3C3BE4F60C12}" srcOrd="0" destOrd="0" parTransId="{EFFA8DEE-50CE-4830-9557-2D5E55E918B4}" sibTransId="{75B127A2-1F0C-44C4-B062-DD252DC0010D}"/>
    <dgm:cxn modelId="{570F6485-90C1-452A-8914-8685744A2DE8}" srcId="{2EC96D73-2ACE-4852-AD10-2814A09AB490}" destId="{72714205-D25E-4BA9-ABD1-A9A59C87DE24}" srcOrd="3" destOrd="0" parTransId="{6347D1F1-3CA8-4A31-9816-64A737F29352}" sibTransId="{D37DA2DD-0815-4C14-B5A6-608A7D053D91}"/>
    <dgm:cxn modelId="{BB5A3B24-2F03-4194-8DC7-C4880C4AC200}" type="presOf" srcId="{AAFDEA6F-C37E-436E-AA13-8F5723BF0DE2}" destId="{B679B649-8C02-487A-8B80-EBBE329B57E7}" srcOrd="0" destOrd="0" presId="urn:microsoft.com/office/officeart/2005/8/layout/process4"/>
    <dgm:cxn modelId="{B988E60B-223C-4A3C-B27C-FEF988FE321D}" srcId="{2EC96D73-2ACE-4852-AD10-2814A09AB490}" destId="{AAFDEA6F-C37E-436E-AA13-8F5723BF0DE2}" srcOrd="1" destOrd="0" parTransId="{76B02429-915B-423E-9F56-4C694DDA2D9A}" sibTransId="{DF820227-D5A7-4791-A03E-91B7CC124E28}"/>
    <dgm:cxn modelId="{0A151F07-4EC7-41E8-8DFF-A47D3BFC2963}" type="presOf" srcId="{8B39C007-EC9B-44E7-B507-3C3BE4F60C12}" destId="{1E88B0E8-94C6-43C4-AD3D-4A97314F2801}" srcOrd="0" destOrd="0" presId="urn:microsoft.com/office/officeart/2005/8/layout/process4"/>
    <dgm:cxn modelId="{BFC61801-7474-4F97-9B21-43C8FECD63A7}" type="presParOf" srcId="{DC610A47-5B0E-484A-8755-81C46F5DFB56}" destId="{D0446A30-F4E9-4CC6-8095-9E6E9384B6D2}" srcOrd="0" destOrd="0" presId="urn:microsoft.com/office/officeart/2005/8/layout/process4"/>
    <dgm:cxn modelId="{3C5C600B-6F5F-4CCC-A95D-49E1882D2529}" type="presParOf" srcId="{D0446A30-F4E9-4CC6-8095-9E6E9384B6D2}" destId="{250E6420-2CA5-40EB-8AD1-F1859CA66170}" srcOrd="0" destOrd="0" presId="urn:microsoft.com/office/officeart/2005/8/layout/process4"/>
    <dgm:cxn modelId="{581455EF-12EC-40AE-AC5F-32A63562F32E}" type="presParOf" srcId="{DC610A47-5B0E-484A-8755-81C46F5DFB56}" destId="{0F7D7C27-680F-4BB2-9E31-C30D3D998C93}" srcOrd="1" destOrd="0" presId="urn:microsoft.com/office/officeart/2005/8/layout/process4"/>
    <dgm:cxn modelId="{E78BF8E7-1E3D-4351-B549-73D0FC72675B}" type="presParOf" srcId="{DC610A47-5B0E-484A-8755-81C46F5DFB56}" destId="{68581AE8-56EE-46E0-B9CC-FB011D018809}" srcOrd="2" destOrd="0" presId="urn:microsoft.com/office/officeart/2005/8/layout/process4"/>
    <dgm:cxn modelId="{ED480B3C-DFBA-4C20-9026-64317AAA3F87}" type="presParOf" srcId="{68581AE8-56EE-46E0-B9CC-FB011D018809}" destId="{721C3D86-279B-403C-A0DE-59A4B407349B}" srcOrd="0" destOrd="0" presId="urn:microsoft.com/office/officeart/2005/8/layout/process4"/>
    <dgm:cxn modelId="{B7295E5C-CD81-4665-B8FF-908CC527FEDE}" type="presParOf" srcId="{DC610A47-5B0E-484A-8755-81C46F5DFB56}" destId="{FC3083C8-6814-44AA-8EC5-CF6EEA9EC8B9}" srcOrd="3" destOrd="0" presId="urn:microsoft.com/office/officeart/2005/8/layout/process4"/>
    <dgm:cxn modelId="{B9D85E5F-AD4F-449D-B994-1FFDDF109845}" type="presParOf" srcId="{DC610A47-5B0E-484A-8755-81C46F5DFB56}" destId="{C9D1BD16-1B84-49A6-8DE5-C2469D7764E3}" srcOrd="4" destOrd="0" presId="urn:microsoft.com/office/officeart/2005/8/layout/process4"/>
    <dgm:cxn modelId="{98988DB0-4324-4DB1-9CED-0F80B72FF0C8}" type="presParOf" srcId="{C9D1BD16-1B84-49A6-8DE5-C2469D7764E3}" destId="{B679B649-8C02-487A-8B80-EBBE329B57E7}" srcOrd="0" destOrd="0" presId="urn:microsoft.com/office/officeart/2005/8/layout/process4"/>
    <dgm:cxn modelId="{684D332F-6570-4CA6-837A-0B3EF819366C}" type="presParOf" srcId="{DC610A47-5B0E-484A-8755-81C46F5DFB56}" destId="{DDD77557-2AB0-4B46-80D4-B63D60E14CFA}" srcOrd="5" destOrd="0" presId="urn:microsoft.com/office/officeart/2005/8/layout/process4"/>
    <dgm:cxn modelId="{5DF4D01C-DFAB-4100-A391-72D52DCA3162}" type="presParOf" srcId="{DC610A47-5B0E-484A-8755-81C46F5DFB56}" destId="{05749F34-D02E-4FAC-9375-303312FC2DF3}" srcOrd="6" destOrd="0" presId="urn:microsoft.com/office/officeart/2005/8/layout/process4"/>
    <dgm:cxn modelId="{8F6AAD16-59DA-4FD0-B045-26D199136E2C}" type="presParOf" srcId="{05749F34-D02E-4FAC-9375-303312FC2DF3}" destId="{1E88B0E8-94C6-43C4-AD3D-4A97314F280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3E57036-C85A-4AE3-B8D1-77827E573A59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4F90DA-B2B2-443D-A435-E5F9EB9D87FD}">
      <dgm:prSet phldrT="[Текст]" custT="1"/>
      <dgm:spPr/>
      <dgm:t>
        <a:bodyPr/>
        <a:lstStyle/>
        <a:p>
          <a:r>
            <a:rPr lang="ru-RU" sz="2000" b="1" dirty="0" smtClean="0"/>
            <a:t>Разработка и реализация модульных вариативных программ дополнительного профессионального образования педагогов; </a:t>
          </a:r>
          <a:endParaRPr lang="ru-RU" sz="2000" b="1" dirty="0"/>
        </a:p>
      </dgm:t>
    </dgm:pt>
    <dgm:pt modelId="{E1F82A31-CBC5-4AF4-AD9A-719F06F7556F}" type="parTrans" cxnId="{A9358645-6F87-4736-9347-73F33464CF5E}">
      <dgm:prSet/>
      <dgm:spPr/>
      <dgm:t>
        <a:bodyPr/>
        <a:lstStyle/>
        <a:p>
          <a:endParaRPr lang="ru-RU"/>
        </a:p>
      </dgm:t>
    </dgm:pt>
    <dgm:pt modelId="{5870D9CA-8C11-4A23-A420-976271C5169F}" type="sibTrans" cxnId="{A9358645-6F87-4736-9347-73F33464CF5E}">
      <dgm:prSet/>
      <dgm:spPr/>
      <dgm:t>
        <a:bodyPr/>
        <a:lstStyle/>
        <a:p>
          <a:endParaRPr lang="ru-RU"/>
        </a:p>
      </dgm:t>
    </dgm:pt>
    <dgm:pt modelId="{68848252-F4AC-455B-B1EF-F794C8A362F6}">
      <dgm:prSet phldrT="[Текст]" custT="1"/>
      <dgm:spPr/>
      <dgm:t>
        <a:bodyPr/>
        <a:lstStyle/>
        <a:p>
          <a:r>
            <a:rPr lang="ru-RU" sz="2000" b="1" dirty="0" smtClean="0"/>
            <a:t>Обеспечения персонификации профессионального развития педагогов (ИОМ, </a:t>
          </a:r>
          <a:r>
            <a:rPr lang="ru-RU" sz="2000" b="1" dirty="0" err="1" smtClean="0"/>
            <a:t>зачетно-накопительной</a:t>
          </a:r>
          <a:r>
            <a:rPr lang="ru-RU" sz="2000" b="1" dirty="0" smtClean="0"/>
            <a:t> системы  ДПО)</a:t>
          </a:r>
          <a:endParaRPr lang="ru-RU" sz="2000" b="1" dirty="0"/>
        </a:p>
      </dgm:t>
    </dgm:pt>
    <dgm:pt modelId="{1BE3B6D8-7A28-4120-9DF0-586438923F31}" type="parTrans" cxnId="{9B21A3D3-3EA6-4A55-8E6A-8D3FE253B3FE}">
      <dgm:prSet/>
      <dgm:spPr/>
      <dgm:t>
        <a:bodyPr/>
        <a:lstStyle/>
        <a:p>
          <a:endParaRPr lang="ru-RU"/>
        </a:p>
      </dgm:t>
    </dgm:pt>
    <dgm:pt modelId="{D23E75A4-2843-4301-BE8A-4A794952BBD7}" type="sibTrans" cxnId="{9B21A3D3-3EA6-4A55-8E6A-8D3FE253B3FE}">
      <dgm:prSet/>
      <dgm:spPr/>
      <dgm:t>
        <a:bodyPr/>
        <a:lstStyle/>
        <a:p>
          <a:endParaRPr lang="ru-RU"/>
        </a:p>
      </dgm:t>
    </dgm:pt>
    <dgm:pt modelId="{A3775C2D-1DF8-41E2-9DCF-AF60E62FE78F}">
      <dgm:prSet custT="1"/>
      <dgm:spPr/>
      <dgm:t>
        <a:bodyPr/>
        <a:lstStyle/>
        <a:p>
          <a:r>
            <a:rPr lang="ru-RU" sz="2000" b="1" dirty="0" smtClean="0"/>
            <a:t>Создание сетевых моделей профессионального развития педагогов в регионе </a:t>
          </a:r>
          <a:endParaRPr lang="ru-RU" sz="2000" b="1" dirty="0"/>
        </a:p>
      </dgm:t>
    </dgm:pt>
    <dgm:pt modelId="{5ECF9C75-DE7E-48D9-9658-7F22FA56B533}" type="parTrans" cxnId="{80EF4FCA-05F4-44AF-923B-9DF7ED2E09B8}">
      <dgm:prSet/>
      <dgm:spPr/>
      <dgm:t>
        <a:bodyPr/>
        <a:lstStyle/>
        <a:p>
          <a:endParaRPr lang="ru-RU"/>
        </a:p>
      </dgm:t>
    </dgm:pt>
    <dgm:pt modelId="{F6A3841E-5D48-4115-B818-BEB7F37D62B1}" type="sibTrans" cxnId="{80EF4FCA-05F4-44AF-923B-9DF7ED2E09B8}">
      <dgm:prSet/>
      <dgm:spPr/>
      <dgm:t>
        <a:bodyPr/>
        <a:lstStyle/>
        <a:p>
          <a:endParaRPr lang="ru-RU"/>
        </a:p>
      </dgm:t>
    </dgm:pt>
    <dgm:pt modelId="{01FB2611-A3A5-4F7F-B5B6-87F7C28617CF}">
      <dgm:prSet custT="1"/>
      <dgm:spPr/>
      <dgm:t>
        <a:bodyPr/>
        <a:lstStyle/>
        <a:p>
          <a:r>
            <a:rPr lang="ru-RU" sz="2000" b="1" dirty="0" smtClean="0"/>
            <a:t>Ведение открытого областного педагогического совета  «ПЕДСОВЕТ76»</a:t>
          </a:r>
          <a:endParaRPr lang="ru-RU" sz="2000" b="1" dirty="0"/>
        </a:p>
      </dgm:t>
    </dgm:pt>
    <dgm:pt modelId="{A68ADD0D-13AE-40FD-AEEF-94C2F1A0C9E1}" type="parTrans" cxnId="{2599B178-1FE0-49F1-A8B4-6EC5D1B2925F}">
      <dgm:prSet/>
      <dgm:spPr/>
      <dgm:t>
        <a:bodyPr/>
        <a:lstStyle/>
        <a:p>
          <a:endParaRPr lang="ru-RU"/>
        </a:p>
      </dgm:t>
    </dgm:pt>
    <dgm:pt modelId="{2373DE28-368F-49DD-8B89-3FAE30E562CF}" type="sibTrans" cxnId="{2599B178-1FE0-49F1-A8B4-6EC5D1B2925F}">
      <dgm:prSet/>
      <dgm:spPr/>
      <dgm:t>
        <a:bodyPr/>
        <a:lstStyle/>
        <a:p>
          <a:endParaRPr lang="ru-RU"/>
        </a:p>
      </dgm:t>
    </dgm:pt>
    <dgm:pt modelId="{68C4152B-4BF2-4D6E-B952-646374F2EC56}">
      <dgm:prSet custT="1"/>
      <dgm:spPr/>
      <dgm:t>
        <a:bodyPr/>
        <a:lstStyle/>
        <a:p>
          <a:r>
            <a:rPr lang="ru-RU" sz="2000" b="1" dirty="0" smtClean="0"/>
            <a:t>Создание  Интернет-ресурсов сопровождения профессионального развития педагогов </a:t>
          </a:r>
          <a:endParaRPr lang="ru-RU" sz="2000" b="1" dirty="0"/>
        </a:p>
      </dgm:t>
    </dgm:pt>
    <dgm:pt modelId="{93EF12B5-42D6-4F6A-BE41-F44C41A17B41}" type="parTrans" cxnId="{0AA9013C-B24F-43F9-A726-68FAC20E1722}">
      <dgm:prSet/>
      <dgm:spPr/>
      <dgm:t>
        <a:bodyPr/>
        <a:lstStyle/>
        <a:p>
          <a:endParaRPr lang="ru-RU"/>
        </a:p>
      </dgm:t>
    </dgm:pt>
    <dgm:pt modelId="{8503CE85-5891-49B1-B3C7-7E81A6D39FC9}" type="sibTrans" cxnId="{0AA9013C-B24F-43F9-A726-68FAC20E1722}">
      <dgm:prSet/>
      <dgm:spPr/>
      <dgm:t>
        <a:bodyPr/>
        <a:lstStyle/>
        <a:p>
          <a:endParaRPr lang="ru-RU"/>
        </a:p>
      </dgm:t>
    </dgm:pt>
    <dgm:pt modelId="{502F9384-492B-4F48-ACAD-A802559374A3}">
      <dgm:prSet custT="1"/>
      <dgm:spPr/>
      <dgm:t>
        <a:bodyPr/>
        <a:lstStyle/>
        <a:p>
          <a:r>
            <a:rPr lang="ru-RU" sz="2000" b="1" dirty="0" smtClean="0">
              <a:latin typeface="+mn-lt"/>
              <a:cs typeface="Times New Roman" pitchFamily="18" charset="0"/>
            </a:rPr>
            <a:t>Сопровождение педагогов в период подготовки к участию в конкурсах профессионального мастерства</a:t>
          </a:r>
          <a:endParaRPr lang="ru-RU" sz="2000" b="1" dirty="0">
            <a:latin typeface="+mn-lt"/>
            <a:cs typeface="Times New Roman" pitchFamily="18" charset="0"/>
          </a:endParaRPr>
        </a:p>
      </dgm:t>
    </dgm:pt>
    <dgm:pt modelId="{F437951A-3BF1-4F50-B613-61ACD3197840}" type="parTrans" cxnId="{859B3361-B92E-4BA7-B914-29D57A2B553D}">
      <dgm:prSet/>
      <dgm:spPr/>
      <dgm:t>
        <a:bodyPr/>
        <a:lstStyle/>
        <a:p>
          <a:endParaRPr lang="ru-RU"/>
        </a:p>
      </dgm:t>
    </dgm:pt>
    <dgm:pt modelId="{017C4C5B-DA2E-4CD6-9522-B4037753806F}" type="sibTrans" cxnId="{859B3361-B92E-4BA7-B914-29D57A2B553D}">
      <dgm:prSet/>
      <dgm:spPr/>
      <dgm:t>
        <a:bodyPr/>
        <a:lstStyle/>
        <a:p>
          <a:endParaRPr lang="ru-RU"/>
        </a:p>
      </dgm:t>
    </dgm:pt>
    <dgm:pt modelId="{E39717D4-9DEC-4278-8240-966EC9282400}" type="pres">
      <dgm:prSet presAssocID="{43E57036-C85A-4AE3-B8D1-77827E573A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6422A1B-BAB6-422F-84F2-AF9B8689507A}" type="pres">
      <dgm:prSet presAssocID="{43E57036-C85A-4AE3-B8D1-77827E573A59}" presName="Name1" presStyleCnt="0"/>
      <dgm:spPr/>
      <dgm:t>
        <a:bodyPr/>
        <a:lstStyle/>
        <a:p>
          <a:endParaRPr lang="ru-RU"/>
        </a:p>
      </dgm:t>
    </dgm:pt>
    <dgm:pt modelId="{C619E156-8B45-491B-A1A3-BAF9A3CCBB51}" type="pres">
      <dgm:prSet presAssocID="{43E57036-C85A-4AE3-B8D1-77827E573A59}" presName="cycle" presStyleCnt="0"/>
      <dgm:spPr/>
      <dgm:t>
        <a:bodyPr/>
        <a:lstStyle/>
        <a:p>
          <a:endParaRPr lang="ru-RU"/>
        </a:p>
      </dgm:t>
    </dgm:pt>
    <dgm:pt modelId="{545FC572-BF33-4AD3-9F35-6B6A95C0EE26}" type="pres">
      <dgm:prSet presAssocID="{43E57036-C85A-4AE3-B8D1-77827E573A59}" presName="srcNode" presStyleLbl="node1" presStyleIdx="0" presStyleCnt="6"/>
      <dgm:spPr/>
      <dgm:t>
        <a:bodyPr/>
        <a:lstStyle/>
        <a:p>
          <a:endParaRPr lang="ru-RU"/>
        </a:p>
      </dgm:t>
    </dgm:pt>
    <dgm:pt modelId="{55526B81-E366-4345-BFB3-8F624EDAA6B5}" type="pres">
      <dgm:prSet presAssocID="{43E57036-C85A-4AE3-B8D1-77827E573A59}" presName="conn" presStyleLbl="parChTrans1D2" presStyleIdx="0" presStyleCnt="1"/>
      <dgm:spPr/>
      <dgm:t>
        <a:bodyPr/>
        <a:lstStyle/>
        <a:p>
          <a:endParaRPr lang="ru-RU"/>
        </a:p>
      </dgm:t>
    </dgm:pt>
    <dgm:pt modelId="{93A80EED-6F75-40FD-8ED2-4285D18279E0}" type="pres">
      <dgm:prSet presAssocID="{43E57036-C85A-4AE3-B8D1-77827E573A59}" presName="extraNode" presStyleLbl="node1" presStyleIdx="0" presStyleCnt="6"/>
      <dgm:spPr/>
      <dgm:t>
        <a:bodyPr/>
        <a:lstStyle/>
        <a:p>
          <a:endParaRPr lang="ru-RU"/>
        </a:p>
      </dgm:t>
    </dgm:pt>
    <dgm:pt modelId="{E5730CE8-C91C-4144-A3F7-C3FF5E3FDCA6}" type="pres">
      <dgm:prSet presAssocID="{43E57036-C85A-4AE3-B8D1-77827E573A59}" presName="dstNode" presStyleLbl="node1" presStyleIdx="0" presStyleCnt="6"/>
      <dgm:spPr/>
      <dgm:t>
        <a:bodyPr/>
        <a:lstStyle/>
        <a:p>
          <a:endParaRPr lang="ru-RU"/>
        </a:p>
      </dgm:t>
    </dgm:pt>
    <dgm:pt modelId="{A718C887-50D2-4602-AF99-6EEACE9882B8}" type="pres">
      <dgm:prSet presAssocID="{124F90DA-B2B2-443D-A435-E5F9EB9D87FD}" presName="text_1" presStyleLbl="node1" presStyleIdx="0" presStyleCnt="6" custScaleY="114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A5747-BBE9-4355-8249-F37479D828EB}" type="pres">
      <dgm:prSet presAssocID="{124F90DA-B2B2-443D-A435-E5F9EB9D87FD}" presName="accent_1" presStyleCnt="0"/>
      <dgm:spPr/>
      <dgm:t>
        <a:bodyPr/>
        <a:lstStyle/>
        <a:p>
          <a:endParaRPr lang="ru-RU"/>
        </a:p>
      </dgm:t>
    </dgm:pt>
    <dgm:pt modelId="{E79A171E-3A61-4504-9C68-EAF396A90343}" type="pres">
      <dgm:prSet presAssocID="{124F90DA-B2B2-443D-A435-E5F9EB9D87FD}" presName="accentRepeatNode" presStyleLbl="solidFgAcc1" presStyleIdx="0" presStyleCnt="6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9A18649C-D7D3-487F-864D-4714FFDC67F9}" type="pres">
      <dgm:prSet presAssocID="{68848252-F4AC-455B-B1EF-F794C8A362F6}" presName="text_2" presStyleLbl="node1" presStyleIdx="1" presStyleCnt="6" custLinFactNeighborX="1066" custLinFactNeighborY="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729CA5-3622-40A1-81B6-07540ACDFD12}" type="pres">
      <dgm:prSet presAssocID="{68848252-F4AC-455B-B1EF-F794C8A362F6}" presName="accent_2" presStyleCnt="0"/>
      <dgm:spPr/>
      <dgm:t>
        <a:bodyPr/>
        <a:lstStyle/>
        <a:p>
          <a:endParaRPr lang="ru-RU"/>
        </a:p>
      </dgm:t>
    </dgm:pt>
    <dgm:pt modelId="{461D5F83-4ABD-4BBC-B8CE-6B00683CAE0B}" type="pres">
      <dgm:prSet presAssocID="{68848252-F4AC-455B-B1EF-F794C8A362F6}" presName="accentRepeatNode" presStyleLbl="solidFgAcc1" presStyleIdx="1" presStyleCnt="6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F2DA34BC-CBBE-4A57-8499-399D3A7814DA}" type="pres">
      <dgm:prSet presAssocID="{01FB2611-A3A5-4F7F-B5B6-87F7C28617CF}" presName="text_3" presStyleLbl="node1" presStyleIdx="2" presStyleCnt="6" custLinFactNeighborY="6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9B7AC-8912-45DF-8F05-E09F28AD68B4}" type="pres">
      <dgm:prSet presAssocID="{01FB2611-A3A5-4F7F-B5B6-87F7C28617CF}" presName="accent_3" presStyleCnt="0"/>
      <dgm:spPr/>
      <dgm:t>
        <a:bodyPr/>
        <a:lstStyle/>
        <a:p>
          <a:endParaRPr lang="ru-RU"/>
        </a:p>
      </dgm:t>
    </dgm:pt>
    <dgm:pt modelId="{305F3E7D-24AE-444E-942F-59E475D0526A}" type="pres">
      <dgm:prSet presAssocID="{01FB2611-A3A5-4F7F-B5B6-87F7C28617CF}" presName="accentRepeatNode" presStyleLbl="solidFgAcc1" presStyleIdx="2" presStyleCnt="6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AA03BD28-C560-4762-AA16-1EA7BB4A9531}" type="pres">
      <dgm:prSet presAssocID="{68C4152B-4BF2-4D6E-B952-646374F2EC5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BE651-B720-47EE-9E33-21E1E75BC7E8}" type="pres">
      <dgm:prSet presAssocID="{68C4152B-4BF2-4D6E-B952-646374F2EC56}" presName="accent_4" presStyleCnt="0"/>
      <dgm:spPr/>
      <dgm:t>
        <a:bodyPr/>
        <a:lstStyle/>
        <a:p>
          <a:endParaRPr lang="ru-RU"/>
        </a:p>
      </dgm:t>
    </dgm:pt>
    <dgm:pt modelId="{A456C020-64F0-42F5-9F05-3BC7CB9E99C1}" type="pres">
      <dgm:prSet presAssocID="{68C4152B-4BF2-4D6E-B952-646374F2EC56}" presName="accentRepeatNode" presStyleLbl="solidFgAcc1" presStyleIdx="3" presStyleCnt="6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A6C20905-25C0-4DF5-8EEE-ECE766A27952}" type="pres">
      <dgm:prSet presAssocID="{502F9384-492B-4F48-ACAD-A802559374A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ED946-5713-4DB2-A98E-4736F67B4C6F}" type="pres">
      <dgm:prSet presAssocID="{502F9384-492B-4F48-ACAD-A802559374A3}" presName="accent_5" presStyleCnt="0"/>
      <dgm:spPr/>
      <dgm:t>
        <a:bodyPr/>
        <a:lstStyle/>
        <a:p>
          <a:endParaRPr lang="ru-RU"/>
        </a:p>
      </dgm:t>
    </dgm:pt>
    <dgm:pt modelId="{ADD4FA4C-3C23-4D69-BE69-AD370C2ACC26}" type="pres">
      <dgm:prSet presAssocID="{502F9384-492B-4F48-ACAD-A802559374A3}" presName="accentRepeatNode" presStyleLbl="solidFgAcc1" presStyleIdx="4" presStyleCnt="6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89108CA5-4407-4264-9183-CE374D77EF8A}" type="pres">
      <dgm:prSet presAssocID="{A3775C2D-1DF8-41E2-9DCF-AF60E62FE78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CB5DE-3C36-4947-B138-59804FC9C6CE}" type="pres">
      <dgm:prSet presAssocID="{A3775C2D-1DF8-41E2-9DCF-AF60E62FE78F}" presName="accent_6" presStyleCnt="0"/>
      <dgm:spPr/>
      <dgm:t>
        <a:bodyPr/>
        <a:lstStyle/>
        <a:p>
          <a:endParaRPr lang="ru-RU"/>
        </a:p>
      </dgm:t>
    </dgm:pt>
    <dgm:pt modelId="{C59C690D-33D8-42F0-AED9-8828D385FA37}" type="pres">
      <dgm:prSet presAssocID="{A3775C2D-1DF8-41E2-9DCF-AF60E62FE78F}" presName="accentRepeatNode" presStyleLbl="solidFgAcc1" presStyleIdx="5" presStyleCnt="6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7FEA6166-0FE6-4541-BB3D-805A03258931}" type="presOf" srcId="{502F9384-492B-4F48-ACAD-A802559374A3}" destId="{A6C20905-25C0-4DF5-8EEE-ECE766A27952}" srcOrd="0" destOrd="0" presId="urn:microsoft.com/office/officeart/2008/layout/VerticalCurvedList"/>
    <dgm:cxn modelId="{0AA9013C-B24F-43F9-A726-68FAC20E1722}" srcId="{43E57036-C85A-4AE3-B8D1-77827E573A59}" destId="{68C4152B-4BF2-4D6E-B952-646374F2EC56}" srcOrd="3" destOrd="0" parTransId="{93EF12B5-42D6-4F6A-BE41-F44C41A17B41}" sibTransId="{8503CE85-5891-49B1-B3C7-7E81A6D39FC9}"/>
    <dgm:cxn modelId="{D7893C62-FEF1-4407-A745-EB93FB5983F7}" type="presOf" srcId="{43E57036-C85A-4AE3-B8D1-77827E573A59}" destId="{E39717D4-9DEC-4278-8240-966EC9282400}" srcOrd="0" destOrd="0" presId="urn:microsoft.com/office/officeart/2008/layout/VerticalCurvedList"/>
    <dgm:cxn modelId="{7C2447BB-B3A9-4944-ABA5-381237A23FD9}" type="presOf" srcId="{01FB2611-A3A5-4F7F-B5B6-87F7C28617CF}" destId="{F2DA34BC-CBBE-4A57-8499-399D3A7814DA}" srcOrd="0" destOrd="0" presId="urn:microsoft.com/office/officeart/2008/layout/VerticalCurvedList"/>
    <dgm:cxn modelId="{00D2FE9D-C156-4CBA-B117-EA8867110564}" type="presOf" srcId="{A3775C2D-1DF8-41E2-9DCF-AF60E62FE78F}" destId="{89108CA5-4407-4264-9183-CE374D77EF8A}" srcOrd="0" destOrd="0" presId="urn:microsoft.com/office/officeart/2008/layout/VerticalCurvedList"/>
    <dgm:cxn modelId="{80EF4FCA-05F4-44AF-923B-9DF7ED2E09B8}" srcId="{43E57036-C85A-4AE3-B8D1-77827E573A59}" destId="{A3775C2D-1DF8-41E2-9DCF-AF60E62FE78F}" srcOrd="5" destOrd="0" parTransId="{5ECF9C75-DE7E-48D9-9658-7F22FA56B533}" sibTransId="{F6A3841E-5D48-4115-B818-BEB7F37D62B1}"/>
    <dgm:cxn modelId="{CBE9D08E-8EA7-43CE-A018-DCC41F587525}" type="presOf" srcId="{68848252-F4AC-455B-B1EF-F794C8A362F6}" destId="{9A18649C-D7D3-487F-864D-4714FFDC67F9}" srcOrd="0" destOrd="0" presId="urn:microsoft.com/office/officeart/2008/layout/VerticalCurvedList"/>
    <dgm:cxn modelId="{9B21A3D3-3EA6-4A55-8E6A-8D3FE253B3FE}" srcId="{43E57036-C85A-4AE3-B8D1-77827E573A59}" destId="{68848252-F4AC-455B-B1EF-F794C8A362F6}" srcOrd="1" destOrd="0" parTransId="{1BE3B6D8-7A28-4120-9DF0-586438923F31}" sibTransId="{D23E75A4-2843-4301-BE8A-4A794952BBD7}"/>
    <dgm:cxn modelId="{859B3361-B92E-4BA7-B914-29D57A2B553D}" srcId="{43E57036-C85A-4AE3-B8D1-77827E573A59}" destId="{502F9384-492B-4F48-ACAD-A802559374A3}" srcOrd="4" destOrd="0" parTransId="{F437951A-3BF1-4F50-B613-61ACD3197840}" sibTransId="{017C4C5B-DA2E-4CD6-9522-B4037753806F}"/>
    <dgm:cxn modelId="{5A2E3D59-8835-4809-9AF8-3E1C25EA7228}" type="presOf" srcId="{68C4152B-4BF2-4D6E-B952-646374F2EC56}" destId="{AA03BD28-C560-4762-AA16-1EA7BB4A9531}" srcOrd="0" destOrd="0" presId="urn:microsoft.com/office/officeart/2008/layout/VerticalCurvedList"/>
    <dgm:cxn modelId="{8072F035-6B2B-460E-9002-4971A1550E16}" type="presOf" srcId="{5870D9CA-8C11-4A23-A420-976271C5169F}" destId="{55526B81-E366-4345-BFB3-8F624EDAA6B5}" srcOrd="0" destOrd="0" presId="urn:microsoft.com/office/officeart/2008/layout/VerticalCurvedList"/>
    <dgm:cxn modelId="{A9358645-6F87-4736-9347-73F33464CF5E}" srcId="{43E57036-C85A-4AE3-B8D1-77827E573A59}" destId="{124F90DA-B2B2-443D-A435-E5F9EB9D87FD}" srcOrd="0" destOrd="0" parTransId="{E1F82A31-CBC5-4AF4-AD9A-719F06F7556F}" sibTransId="{5870D9CA-8C11-4A23-A420-976271C5169F}"/>
    <dgm:cxn modelId="{C2BD0545-B6CB-4040-8FBF-2ED5A8F1BC39}" type="presOf" srcId="{124F90DA-B2B2-443D-A435-E5F9EB9D87FD}" destId="{A718C887-50D2-4602-AF99-6EEACE9882B8}" srcOrd="0" destOrd="0" presId="urn:microsoft.com/office/officeart/2008/layout/VerticalCurvedList"/>
    <dgm:cxn modelId="{2599B178-1FE0-49F1-A8B4-6EC5D1B2925F}" srcId="{43E57036-C85A-4AE3-B8D1-77827E573A59}" destId="{01FB2611-A3A5-4F7F-B5B6-87F7C28617CF}" srcOrd="2" destOrd="0" parTransId="{A68ADD0D-13AE-40FD-AEEF-94C2F1A0C9E1}" sibTransId="{2373DE28-368F-49DD-8B89-3FAE30E562CF}"/>
    <dgm:cxn modelId="{04C75602-0410-44DD-A65D-B01762CEA5AE}" type="presParOf" srcId="{E39717D4-9DEC-4278-8240-966EC9282400}" destId="{06422A1B-BAB6-422F-84F2-AF9B8689507A}" srcOrd="0" destOrd="0" presId="urn:microsoft.com/office/officeart/2008/layout/VerticalCurvedList"/>
    <dgm:cxn modelId="{83AC5061-A1E9-4F57-9EB7-A79CF2AC432A}" type="presParOf" srcId="{06422A1B-BAB6-422F-84F2-AF9B8689507A}" destId="{C619E156-8B45-491B-A1A3-BAF9A3CCBB51}" srcOrd="0" destOrd="0" presId="urn:microsoft.com/office/officeart/2008/layout/VerticalCurvedList"/>
    <dgm:cxn modelId="{6CF0CE20-805D-433F-813F-851AF3AB1F58}" type="presParOf" srcId="{C619E156-8B45-491B-A1A3-BAF9A3CCBB51}" destId="{545FC572-BF33-4AD3-9F35-6B6A95C0EE26}" srcOrd="0" destOrd="0" presId="urn:microsoft.com/office/officeart/2008/layout/VerticalCurvedList"/>
    <dgm:cxn modelId="{B92C2DBE-F70E-40EE-AF34-1AF0AC591EF7}" type="presParOf" srcId="{C619E156-8B45-491B-A1A3-BAF9A3CCBB51}" destId="{55526B81-E366-4345-BFB3-8F624EDAA6B5}" srcOrd="1" destOrd="0" presId="urn:microsoft.com/office/officeart/2008/layout/VerticalCurvedList"/>
    <dgm:cxn modelId="{4F2B176C-5FB6-4228-9A44-01CEE56C0C43}" type="presParOf" srcId="{C619E156-8B45-491B-A1A3-BAF9A3CCBB51}" destId="{93A80EED-6F75-40FD-8ED2-4285D18279E0}" srcOrd="2" destOrd="0" presId="urn:microsoft.com/office/officeart/2008/layout/VerticalCurvedList"/>
    <dgm:cxn modelId="{E1D1D115-EDCB-486F-8A5B-E51B7F4B57AB}" type="presParOf" srcId="{C619E156-8B45-491B-A1A3-BAF9A3CCBB51}" destId="{E5730CE8-C91C-4144-A3F7-C3FF5E3FDCA6}" srcOrd="3" destOrd="0" presId="urn:microsoft.com/office/officeart/2008/layout/VerticalCurvedList"/>
    <dgm:cxn modelId="{8D697B64-1112-488D-8868-5B8BB2EAE473}" type="presParOf" srcId="{06422A1B-BAB6-422F-84F2-AF9B8689507A}" destId="{A718C887-50D2-4602-AF99-6EEACE9882B8}" srcOrd="1" destOrd="0" presId="urn:microsoft.com/office/officeart/2008/layout/VerticalCurvedList"/>
    <dgm:cxn modelId="{83F6C2C0-3F45-4A3D-8E7E-DD925A4E955C}" type="presParOf" srcId="{06422A1B-BAB6-422F-84F2-AF9B8689507A}" destId="{312A5747-BBE9-4355-8249-F37479D828EB}" srcOrd="2" destOrd="0" presId="urn:microsoft.com/office/officeart/2008/layout/VerticalCurvedList"/>
    <dgm:cxn modelId="{61A1E522-5E07-411D-9E41-696097571F1B}" type="presParOf" srcId="{312A5747-BBE9-4355-8249-F37479D828EB}" destId="{E79A171E-3A61-4504-9C68-EAF396A90343}" srcOrd="0" destOrd="0" presId="urn:microsoft.com/office/officeart/2008/layout/VerticalCurvedList"/>
    <dgm:cxn modelId="{8C216A8C-7A05-4167-9060-3E2978289996}" type="presParOf" srcId="{06422A1B-BAB6-422F-84F2-AF9B8689507A}" destId="{9A18649C-D7D3-487F-864D-4714FFDC67F9}" srcOrd="3" destOrd="0" presId="urn:microsoft.com/office/officeart/2008/layout/VerticalCurvedList"/>
    <dgm:cxn modelId="{B5292AE3-EDF8-441D-9E7D-526924C599E3}" type="presParOf" srcId="{06422A1B-BAB6-422F-84F2-AF9B8689507A}" destId="{A9729CA5-3622-40A1-81B6-07540ACDFD12}" srcOrd="4" destOrd="0" presId="urn:microsoft.com/office/officeart/2008/layout/VerticalCurvedList"/>
    <dgm:cxn modelId="{1D3CE95C-89F7-45AE-AAE7-141D85BDED40}" type="presParOf" srcId="{A9729CA5-3622-40A1-81B6-07540ACDFD12}" destId="{461D5F83-4ABD-4BBC-B8CE-6B00683CAE0B}" srcOrd="0" destOrd="0" presId="urn:microsoft.com/office/officeart/2008/layout/VerticalCurvedList"/>
    <dgm:cxn modelId="{3D2DED8B-0462-4678-91E8-626A28B23880}" type="presParOf" srcId="{06422A1B-BAB6-422F-84F2-AF9B8689507A}" destId="{F2DA34BC-CBBE-4A57-8499-399D3A7814DA}" srcOrd="5" destOrd="0" presId="urn:microsoft.com/office/officeart/2008/layout/VerticalCurvedList"/>
    <dgm:cxn modelId="{91C894D0-E1C4-4F31-8576-D41727C7C869}" type="presParOf" srcId="{06422A1B-BAB6-422F-84F2-AF9B8689507A}" destId="{AD49B7AC-8912-45DF-8F05-E09F28AD68B4}" srcOrd="6" destOrd="0" presId="urn:microsoft.com/office/officeart/2008/layout/VerticalCurvedList"/>
    <dgm:cxn modelId="{66711305-E139-4079-8E88-05C4BF23F4E5}" type="presParOf" srcId="{AD49B7AC-8912-45DF-8F05-E09F28AD68B4}" destId="{305F3E7D-24AE-444E-942F-59E475D0526A}" srcOrd="0" destOrd="0" presId="urn:microsoft.com/office/officeart/2008/layout/VerticalCurvedList"/>
    <dgm:cxn modelId="{8DE87F6B-4DBB-42E0-B66D-18C6DFCBA35F}" type="presParOf" srcId="{06422A1B-BAB6-422F-84F2-AF9B8689507A}" destId="{AA03BD28-C560-4762-AA16-1EA7BB4A9531}" srcOrd="7" destOrd="0" presId="urn:microsoft.com/office/officeart/2008/layout/VerticalCurvedList"/>
    <dgm:cxn modelId="{2A4EC8AA-FF12-4B81-A1FA-072FE3798EE7}" type="presParOf" srcId="{06422A1B-BAB6-422F-84F2-AF9B8689507A}" destId="{FDFBE651-B720-47EE-9E33-21E1E75BC7E8}" srcOrd="8" destOrd="0" presId="urn:microsoft.com/office/officeart/2008/layout/VerticalCurvedList"/>
    <dgm:cxn modelId="{672A4892-D16B-47D8-8ED5-096EC0D72E1D}" type="presParOf" srcId="{FDFBE651-B720-47EE-9E33-21E1E75BC7E8}" destId="{A456C020-64F0-42F5-9F05-3BC7CB9E99C1}" srcOrd="0" destOrd="0" presId="urn:microsoft.com/office/officeart/2008/layout/VerticalCurvedList"/>
    <dgm:cxn modelId="{223E75BC-0E9C-457A-ABB7-A4785F2F37FE}" type="presParOf" srcId="{06422A1B-BAB6-422F-84F2-AF9B8689507A}" destId="{A6C20905-25C0-4DF5-8EEE-ECE766A27952}" srcOrd="9" destOrd="0" presId="urn:microsoft.com/office/officeart/2008/layout/VerticalCurvedList"/>
    <dgm:cxn modelId="{1EC49C9B-E1AF-4988-91C2-12A7175FF11F}" type="presParOf" srcId="{06422A1B-BAB6-422F-84F2-AF9B8689507A}" destId="{615ED946-5713-4DB2-A98E-4736F67B4C6F}" srcOrd="10" destOrd="0" presId="urn:microsoft.com/office/officeart/2008/layout/VerticalCurvedList"/>
    <dgm:cxn modelId="{B79D65A2-53E6-4576-A3E3-9F9E936E9DAE}" type="presParOf" srcId="{615ED946-5713-4DB2-A98E-4736F67B4C6F}" destId="{ADD4FA4C-3C23-4D69-BE69-AD370C2ACC26}" srcOrd="0" destOrd="0" presId="urn:microsoft.com/office/officeart/2008/layout/VerticalCurvedList"/>
    <dgm:cxn modelId="{D30A91CE-B8D6-4077-BFD1-452D2D1C2F74}" type="presParOf" srcId="{06422A1B-BAB6-422F-84F2-AF9B8689507A}" destId="{89108CA5-4407-4264-9183-CE374D77EF8A}" srcOrd="11" destOrd="0" presId="urn:microsoft.com/office/officeart/2008/layout/VerticalCurvedList"/>
    <dgm:cxn modelId="{AF5DC7BD-08FB-4E34-951E-11375530A540}" type="presParOf" srcId="{06422A1B-BAB6-422F-84F2-AF9B8689507A}" destId="{C7ECB5DE-3C36-4947-B138-59804FC9C6CE}" srcOrd="12" destOrd="0" presId="urn:microsoft.com/office/officeart/2008/layout/VerticalCurvedList"/>
    <dgm:cxn modelId="{0DC27416-E5F7-4602-8082-A9298C2D3445}" type="presParOf" srcId="{C7ECB5DE-3C36-4947-B138-59804FC9C6CE}" destId="{C59C690D-33D8-42F0-AED9-8828D385FA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074CA89-4993-4200-95F7-AB5BF5871532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C787651A-796D-4232-B11A-1FC4C519D990}">
      <dgm:prSet phldrT="[Текст]" custT="1"/>
      <dgm:spPr/>
      <dgm:t>
        <a:bodyPr/>
        <a:lstStyle/>
        <a:p>
          <a:r>
            <a:rPr lang="ru-RU" sz="1800" b="0" dirty="0" smtClean="0"/>
            <a:t>Обобщенная трудовая функция</a:t>
          </a:r>
          <a:endParaRPr lang="ru-RU" sz="1800" b="0" dirty="0"/>
        </a:p>
      </dgm:t>
    </dgm:pt>
    <dgm:pt modelId="{53BEAF11-C4B9-4AF8-92A5-40A5E2E64A66}" type="parTrans" cxnId="{E87400CA-17A4-41C6-AA18-365E4C1EE0B8}">
      <dgm:prSet/>
      <dgm:spPr/>
      <dgm:t>
        <a:bodyPr/>
        <a:lstStyle/>
        <a:p>
          <a:endParaRPr lang="ru-RU"/>
        </a:p>
      </dgm:t>
    </dgm:pt>
    <dgm:pt modelId="{4B7E8B17-59EE-4500-BFE3-0B72F87BCAC7}" type="sibTrans" cxnId="{E87400CA-17A4-41C6-AA18-365E4C1EE0B8}">
      <dgm:prSet/>
      <dgm:spPr/>
      <dgm:t>
        <a:bodyPr/>
        <a:lstStyle/>
        <a:p>
          <a:endParaRPr lang="ru-RU"/>
        </a:p>
      </dgm:t>
    </dgm:pt>
    <dgm:pt modelId="{57DF683B-7480-441D-B0AE-799C39AA204C}">
      <dgm:prSet phldrT="[Текст]" custT="1"/>
      <dgm:spPr/>
      <dgm:t>
        <a:bodyPr/>
        <a:lstStyle/>
        <a:p>
          <a:r>
            <a:rPr lang="ru-RU" sz="2000" b="0" dirty="0" smtClean="0"/>
            <a:t>Трудовая функция</a:t>
          </a:r>
          <a:endParaRPr lang="ru-RU" sz="2000" b="0" dirty="0"/>
        </a:p>
      </dgm:t>
    </dgm:pt>
    <dgm:pt modelId="{AA82C64B-45C0-4E7C-BA32-FD96D198E7FC}" type="parTrans" cxnId="{1A0FF319-933C-4ED1-A219-5E4CF84DE4D5}">
      <dgm:prSet/>
      <dgm:spPr/>
      <dgm:t>
        <a:bodyPr/>
        <a:lstStyle/>
        <a:p>
          <a:endParaRPr lang="ru-RU"/>
        </a:p>
      </dgm:t>
    </dgm:pt>
    <dgm:pt modelId="{C3DAAD1F-AA32-4F82-A1B3-B6CBB8F128A2}" type="sibTrans" cxnId="{1A0FF319-933C-4ED1-A219-5E4CF84DE4D5}">
      <dgm:prSet/>
      <dgm:spPr/>
      <dgm:t>
        <a:bodyPr/>
        <a:lstStyle/>
        <a:p>
          <a:endParaRPr lang="ru-RU"/>
        </a:p>
      </dgm:t>
    </dgm:pt>
    <dgm:pt modelId="{1E624518-3C4B-4B1B-A685-D8AE754C664D}">
      <dgm:prSet phldrT="[Текст]" custT="1"/>
      <dgm:spPr/>
      <dgm:t>
        <a:bodyPr/>
        <a:lstStyle/>
        <a:p>
          <a:r>
            <a:rPr lang="ru-RU" sz="1800" dirty="0" smtClean="0"/>
            <a:t>Профессиональная компетенция</a:t>
          </a:r>
          <a:endParaRPr lang="ru-RU" sz="1800" dirty="0"/>
        </a:p>
      </dgm:t>
    </dgm:pt>
    <dgm:pt modelId="{95BDC07E-F9DE-4620-939A-F1EDB485A02A}" type="parTrans" cxnId="{60F75CAC-054B-4A78-A7EC-BE185D901E2B}">
      <dgm:prSet/>
      <dgm:spPr/>
      <dgm:t>
        <a:bodyPr/>
        <a:lstStyle/>
        <a:p>
          <a:endParaRPr lang="ru-RU"/>
        </a:p>
      </dgm:t>
    </dgm:pt>
    <dgm:pt modelId="{35024025-8610-4476-A964-739353AAAF4A}" type="sibTrans" cxnId="{60F75CAC-054B-4A78-A7EC-BE185D901E2B}">
      <dgm:prSet/>
      <dgm:spPr/>
      <dgm:t>
        <a:bodyPr/>
        <a:lstStyle/>
        <a:p>
          <a:endParaRPr lang="ru-RU"/>
        </a:p>
      </dgm:t>
    </dgm:pt>
    <dgm:pt modelId="{54558024-5CA5-47CB-A7B4-F9CF3B869A61}">
      <dgm:prSet custT="1"/>
      <dgm:spPr/>
      <dgm:t>
        <a:bodyPr/>
        <a:lstStyle/>
        <a:p>
          <a:r>
            <a:rPr lang="ru-RU" sz="1800" dirty="0" smtClean="0"/>
            <a:t>Профессиональный модуль</a:t>
          </a:r>
          <a:endParaRPr lang="ru-RU" sz="1800" dirty="0"/>
        </a:p>
      </dgm:t>
    </dgm:pt>
    <dgm:pt modelId="{BFD18128-EB70-4FE7-A5DE-3A9E75B3A155}" type="parTrans" cxnId="{4B44A031-70A8-4568-88EB-CF0DCC8B1CED}">
      <dgm:prSet/>
      <dgm:spPr/>
      <dgm:t>
        <a:bodyPr/>
        <a:lstStyle/>
        <a:p>
          <a:endParaRPr lang="ru-RU"/>
        </a:p>
      </dgm:t>
    </dgm:pt>
    <dgm:pt modelId="{D868D784-9957-4D96-A365-92554D8C8B84}" type="sibTrans" cxnId="{4B44A031-70A8-4568-88EB-CF0DCC8B1CED}">
      <dgm:prSet/>
      <dgm:spPr/>
      <dgm:t>
        <a:bodyPr/>
        <a:lstStyle/>
        <a:p>
          <a:endParaRPr lang="ru-RU"/>
        </a:p>
      </dgm:t>
    </dgm:pt>
    <dgm:pt modelId="{E1718709-02F7-4D52-8AB7-7C6F12C6DE99}" type="pres">
      <dgm:prSet presAssocID="{D074CA89-4993-4200-95F7-AB5BF5871532}" presName="Name0" presStyleCnt="0">
        <dgm:presLayoutVars>
          <dgm:dir/>
          <dgm:animLvl val="lvl"/>
          <dgm:resizeHandles val="exact"/>
        </dgm:presLayoutVars>
      </dgm:prSet>
      <dgm:spPr/>
    </dgm:pt>
    <dgm:pt modelId="{1F446D8A-C501-4355-A25E-5477D1261F8E}" type="pres">
      <dgm:prSet presAssocID="{C787651A-796D-4232-B11A-1FC4C519D99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84D3B1-7F54-4336-892E-46935110FB71}" type="pres">
      <dgm:prSet presAssocID="{4B7E8B17-59EE-4500-BFE3-0B72F87BCAC7}" presName="parTxOnlySpace" presStyleCnt="0"/>
      <dgm:spPr/>
    </dgm:pt>
    <dgm:pt modelId="{1C190DB1-954A-4754-BA8F-12DA71557C37}" type="pres">
      <dgm:prSet presAssocID="{57DF683B-7480-441D-B0AE-799C39AA204C}" presName="parTxOnly" presStyleLbl="node1" presStyleIdx="1" presStyleCnt="4" custScaleX="867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DD0D3-43EE-4070-B2A2-A61D889CD1F0}" type="pres">
      <dgm:prSet presAssocID="{C3DAAD1F-AA32-4F82-A1B3-B6CBB8F128A2}" presName="parTxOnlySpace" presStyleCnt="0"/>
      <dgm:spPr/>
    </dgm:pt>
    <dgm:pt modelId="{DA917BBB-D4A1-4A61-9A44-8CAFAC12373D}" type="pres">
      <dgm:prSet presAssocID="{1E624518-3C4B-4B1B-A685-D8AE754C664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37ED95-F2E6-49BC-910C-6EFD30C89B89}" type="pres">
      <dgm:prSet presAssocID="{35024025-8610-4476-A964-739353AAAF4A}" presName="parTxOnlySpace" presStyleCnt="0"/>
      <dgm:spPr/>
    </dgm:pt>
    <dgm:pt modelId="{876A4331-4F19-4E99-A3E3-877129856328}" type="pres">
      <dgm:prSet presAssocID="{54558024-5CA5-47CB-A7B4-F9CF3B869A6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F75CAC-054B-4A78-A7EC-BE185D901E2B}" srcId="{D074CA89-4993-4200-95F7-AB5BF5871532}" destId="{1E624518-3C4B-4B1B-A685-D8AE754C664D}" srcOrd="2" destOrd="0" parTransId="{95BDC07E-F9DE-4620-939A-F1EDB485A02A}" sibTransId="{35024025-8610-4476-A964-739353AAAF4A}"/>
    <dgm:cxn modelId="{945D738E-9051-4817-A4B2-70E92DC1B7B4}" type="presOf" srcId="{C787651A-796D-4232-B11A-1FC4C519D990}" destId="{1F446D8A-C501-4355-A25E-5477D1261F8E}" srcOrd="0" destOrd="0" presId="urn:microsoft.com/office/officeart/2005/8/layout/chevron1"/>
    <dgm:cxn modelId="{B9B7A014-9E1A-4416-BD52-54BB238BB1EE}" type="presOf" srcId="{D074CA89-4993-4200-95F7-AB5BF5871532}" destId="{E1718709-02F7-4D52-8AB7-7C6F12C6DE99}" srcOrd="0" destOrd="0" presId="urn:microsoft.com/office/officeart/2005/8/layout/chevron1"/>
    <dgm:cxn modelId="{4B44A031-70A8-4568-88EB-CF0DCC8B1CED}" srcId="{D074CA89-4993-4200-95F7-AB5BF5871532}" destId="{54558024-5CA5-47CB-A7B4-F9CF3B869A61}" srcOrd="3" destOrd="0" parTransId="{BFD18128-EB70-4FE7-A5DE-3A9E75B3A155}" sibTransId="{D868D784-9957-4D96-A365-92554D8C8B84}"/>
    <dgm:cxn modelId="{30763059-AB8F-451C-B4E1-50D71E3EA087}" type="presOf" srcId="{1E624518-3C4B-4B1B-A685-D8AE754C664D}" destId="{DA917BBB-D4A1-4A61-9A44-8CAFAC12373D}" srcOrd="0" destOrd="0" presId="urn:microsoft.com/office/officeart/2005/8/layout/chevron1"/>
    <dgm:cxn modelId="{59F2779A-7F81-40F2-B47C-64E28E5134AB}" type="presOf" srcId="{54558024-5CA5-47CB-A7B4-F9CF3B869A61}" destId="{876A4331-4F19-4E99-A3E3-877129856328}" srcOrd="0" destOrd="0" presId="urn:microsoft.com/office/officeart/2005/8/layout/chevron1"/>
    <dgm:cxn modelId="{0197BB05-89D1-4687-BF26-260A348650E6}" type="presOf" srcId="{57DF683B-7480-441D-B0AE-799C39AA204C}" destId="{1C190DB1-954A-4754-BA8F-12DA71557C37}" srcOrd="0" destOrd="0" presId="urn:microsoft.com/office/officeart/2005/8/layout/chevron1"/>
    <dgm:cxn modelId="{1A0FF319-933C-4ED1-A219-5E4CF84DE4D5}" srcId="{D074CA89-4993-4200-95F7-AB5BF5871532}" destId="{57DF683B-7480-441D-B0AE-799C39AA204C}" srcOrd="1" destOrd="0" parTransId="{AA82C64B-45C0-4E7C-BA32-FD96D198E7FC}" sibTransId="{C3DAAD1F-AA32-4F82-A1B3-B6CBB8F128A2}"/>
    <dgm:cxn modelId="{E87400CA-17A4-41C6-AA18-365E4C1EE0B8}" srcId="{D074CA89-4993-4200-95F7-AB5BF5871532}" destId="{C787651A-796D-4232-B11A-1FC4C519D990}" srcOrd="0" destOrd="0" parTransId="{53BEAF11-C4B9-4AF8-92A5-40A5E2E64A66}" sibTransId="{4B7E8B17-59EE-4500-BFE3-0B72F87BCAC7}"/>
    <dgm:cxn modelId="{85899DCD-3754-4252-9FA1-D839C2D2599E}" type="presParOf" srcId="{E1718709-02F7-4D52-8AB7-7C6F12C6DE99}" destId="{1F446D8A-C501-4355-A25E-5477D1261F8E}" srcOrd="0" destOrd="0" presId="urn:microsoft.com/office/officeart/2005/8/layout/chevron1"/>
    <dgm:cxn modelId="{A7C6C308-9907-4A34-A209-4CBE61BE4ECE}" type="presParOf" srcId="{E1718709-02F7-4D52-8AB7-7C6F12C6DE99}" destId="{D584D3B1-7F54-4336-892E-46935110FB71}" srcOrd="1" destOrd="0" presId="urn:microsoft.com/office/officeart/2005/8/layout/chevron1"/>
    <dgm:cxn modelId="{656044EF-09FE-4E73-B492-0558479FFDE4}" type="presParOf" srcId="{E1718709-02F7-4D52-8AB7-7C6F12C6DE99}" destId="{1C190DB1-954A-4754-BA8F-12DA71557C37}" srcOrd="2" destOrd="0" presId="urn:microsoft.com/office/officeart/2005/8/layout/chevron1"/>
    <dgm:cxn modelId="{659E0B65-7DE1-4229-80CA-1831CC763BFF}" type="presParOf" srcId="{E1718709-02F7-4D52-8AB7-7C6F12C6DE99}" destId="{D03DD0D3-43EE-4070-B2A2-A61D889CD1F0}" srcOrd="3" destOrd="0" presId="urn:microsoft.com/office/officeart/2005/8/layout/chevron1"/>
    <dgm:cxn modelId="{BA92E578-91D1-4DA0-9576-0756368078B9}" type="presParOf" srcId="{E1718709-02F7-4D52-8AB7-7C6F12C6DE99}" destId="{DA917BBB-D4A1-4A61-9A44-8CAFAC12373D}" srcOrd="4" destOrd="0" presId="urn:microsoft.com/office/officeart/2005/8/layout/chevron1"/>
    <dgm:cxn modelId="{D8929257-9F68-46D9-AA07-71CFF3B04F66}" type="presParOf" srcId="{E1718709-02F7-4D52-8AB7-7C6F12C6DE99}" destId="{B037ED95-F2E6-49BC-910C-6EFD30C89B89}" srcOrd="5" destOrd="0" presId="urn:microsoft.com/office/officeart/2005/8/layout/chevron1"/>
    <dgm:cxn modelId="{971BB24C-AEBF-48D7-ABA9-B69CA2364546}" type="presParOf" srcId="{E1718709-02F7-4D52-8AB7-7C6F12C6DE99}" destId="{876A4331-4F19-4E99-A3E3-877129856328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D900DFE-41AC-47A7-878B-F05B51EC3125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BF6CAA-92CD-4C12-8CE6-6164E14CAC4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600" b="1" dirty="0" smtClean="0"/>
            <a:t>На муниципальном уровне</a:t>
          </a:r>
          <a:endParaRPr lang="ru-RU" sz="1600" b="1" dirty="0"/>
        </a:p>
      </dgm:t>
    </dgm:pt>
    <dgm:pt modelId="{528E1E88-6496-49C4-8A1A-D08AA9053F09}" type="parTrans" cxnId="{8709065E-25B8-49DB-AB9A-967739574E7C}">
      <dgm:prSet/>
      <dgm:spPr/>
      <dgm:t>
        <a:bodyPr/>
        <a:lstStyle/>
        <a:p>
          <a:endParaRPr lang="ru-RU"/>
        </a:p>
      </dgm:t>
    </dgm:pt>
    <dgm:pt modelId="{6EAD6AD7-7A82-463D-B57A-9EF045456BF3}" type="sibTrans" cxnId="{8709065E-25B8-49DB-AB9A-967739574E7C}">
      <dgm:prSet/>
      <dgm:spPr/>
      <dgm:t>
        <a:bodyPr/>
        <a:lstStyle/>
        <a:p>
          <a:endParaRPr lang="ru-RU"/>
        </a:p>
      </dgm:t>
    </dgm:pt>
    <dgm:pt modelId="{5C505DE8-6593-48E9-8757-98F6AE78E0B8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i="0" dirty="0" smtClean="0"/>
            <a:t>- </a:t>
          </a:r>
          <a:r>
            <a:rPr lang="ru-RU" sz="1600" b="1" i="0" dirty="0" smtClean="0"/>
            <a:t>Работа временных аналитических групп (</a:t>
          </a:r>
          <a:r>
            <a:rPr lang="ru-RU" sz="1600" b="1" i="0" dirty="0" err="1" smtClean="0"/>
            <a:t>ЦОиККО</a:t>
          </a:r>
          <a:r>
            <a:rPr lang="ru-RU" sz="1600" b="1" i="0" dirty="0" smtClean="0"/>
            <a:t>),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i="0" dirty="0" smtClean="0"/>
            <a:t>- Работа с муниципальными методическими службами (ИРО)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i="0" dirty="0" smtClean="0"/>
            <a:t>- Разработка муниципальных программ улучшения результатов (перехода в эффективный режим работы).</a:t>
          </a:r>
          <a:endParaRPr lang="ru-RU" sz="1600" b="1" i="0" dirty="0"/>
        </a:p>
      </dgm:t>
    </dgm:pt>
    <dgm:pt modelId="{3AAAC145-793E-485B-8357-C6ACA6B17652}" type="parTrans" cxnId="{2661E538-D8AB-463B-AC36-6C03EFFD0C7C}">
      <dgm:prSet/>
      <dgm:spPr/>
      <dgm:t>
        <a:bodyPr/>
        <a:lstStyle/>
        <a:p>
          <a:endParaRPr lang="ru-RU"/>
        </a:p>
      </dgm:t>
    </dgm:pt>
    <dgm:pt modelId="{8EA8CDEB-5A8B-4320-BEBF-C61D1A6ED746}" type="sibTrans" cxnId="{2661E538-D8AB-463B-AC36-6C03EFFD0C7C}">
      <dgm:prSet/>
      <dgm:spPr/>
      <dgm:t>
        <a:bodyPr/>
        <a:lstStyle/>
        <a:p>
          <a:endParaRPr lang="ru-RU"/>
        </a:p>
      </dgm:t>
    </dgm:pt>
    <dgm:pt modelId="{27B7C888-7CFA-4E25-A877-563CF245F74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600" b="1" dirty="0" smtClean="0"/>
            <a:t>На уровне образовательной организации</a:t>
          </a:r>
          <a:endParaRPr lang="ru-RU" sz="1600" b="1" dirty="0"/>
        </a:p>
      </dgm:t>
    </dgm:pt>
    <dgm:pt modelId="{84EFBC88-1734-46CC-B7AF-340D241FE88D}" type="parTrans" cxnId="{E64719A8-4100-4219-9506-19344FCAD500}">
      <dgm:prSet/>
      <dgm:spPr/>
      <dgm:t>
        <a:bodyPr/>
        <a:lstStyle/>
        <a:p>
          <a:endParaRPr lang="ru-RU"/>
        </a:p>
      </dgm:t>
    </dgm:pt>
    <dgm:pt modelId="{015C0970-C1C3-4CA0-9447-D652C8EE0EE0}" type="sibTrans" cxnId="{E64719A8-4100-4219-9506-19344FCAD500}">
      <dgm:prSet/>
      <dgm:spPr/>
      <dgm:t>
        <a:bodyPr/>
        <a:lstStyle/>
        <a:p>
          <a:endParaRPr lang="ru-RU"/>
        </a:p>
      </dgm:t>
    </dgm:pt>
    <dgm:pt modelId="{0948B04E-F215-43BC-9ACE-6922782638E2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/>
            <a:t>- </a:t>
          </a:r>
          <a:r>
            <a:rPr lang="ru-RU" sz="1600" b="1" dirty="0" smtClean="0"/>
            <a:t>Работа с административными командами школ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- Создание команд обучающихся учителей (</a:t>
          </a:r>
          <a:r>
            <a:rPr lang="ru-RU" sz="1600" b="1" dirty="0" err="1" smtClean="0"/>
            <a:t>коучей</a:t>
          </a:r>
          <a:r>
            <a:rPr lang="ru-RU" sz="1600" b="1" dirty="0" smtClean="0"/>
            <a:t>)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- Разработки </a:t>
          </a:r>
          <a:r>
            <a:rPr lang="ru-RU" sz="1600" b="1" i="0" dirty="0" smtClean="0"/>
            <a:t>школьных программ улучшения результатов (перехода в эффективный режим работы), мониторинг учебных достижений. </a:t>
          </a:r>
          <a:endParaRPr lang="ru-RU" sz="1600" b="1" i="0" dirty="0"/>
        </a:p>
      </dgm:t>
    </dgm:pt>
    <dgm:pt modelId="{6E2BAF73-D5D7-4ED3-A5D9-EE00D6695189}" type="parTrans" cxnId="{C806FF82-EA57-4319-80DE-E186D92A022B}">
      <dgm:prSet/>
      <dgm:spPr/>
      <dgm:t>
        <a:bodyPr/>
        <a:lstStyle/>
        <a:p>
          <a:endParaRPr lang="ru-RU"/>
        </a:p>
      </dgm:t>
    </dgm:pt>
    <dgm:pt modelId="{63466016-A612-40FF-92CE-AFDC07732E7E}" type="sibTrans" cxnId="{C806FF82-EA57-4319-80DE-E186D92A022B}">
      <dgm:prSet/>
      <dgm:spPr/>
      <dgm:t>
        <a:bodyPr/>
        <a:lstStyle/>
        <a:p>
          <a:endParaRPr lang="ru-RU"/>
        </a:p>
      </dgm:t>
    </dgm:pt>
    <dgm:pt modelId="{385E7EA6-07B4-4B9B-B7D3-4CC11E3E7394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600" b="1" dirty="0" smtClean="0"/>
            <a:t>На уровне педагогов</a:t>
          </a:r>
          <a:endParaRPr lang="ru-RU" sz="1600" b="1" dirty="0"/>
        </a:p>
      </dgm:t>
    </dgm:pt>
    <dgm:pt modelId="{0EE7E53E-4AB7-4CB0-AA3F-16D8938552FE}" type="parTrans" cxnId="{BD0C9D5B-ED8B-404B-8100-7059E560C27B}">
      <dgm:prSet/>
      <dgm:spPr/>
      <dgm:t>
        <a:bodyPr/>
        <a:lstStyle/>
        <a:p>
          <a:endParaRPr lang="ru-RU"/>
        </a:p>
      </dgm:t>
    </dgm:pt>
    <dgm:pt modelId="{AC62E65B-2DAF-40F2-B4E2-43B42C5E6C74}" type="sibTrans" cxnId="{BD0C9D5B-ED8B-404B-8100-7059E560C27B}">
      <dgm:prSet/>
      <dgm:spPr/>
      <dgm:t>
        <a:bodyPr/>
        <a:lstStyle/>
        <a:p>
          <a:endParaRPr lang="ru-RU"/>
        </a:p>
      </dgm:t>
    </dgm:pt>
    <dgm:pt modelId="{744D4D4F-639E-499C-86E8-CD0618F2FC18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/>
            <a:t>- </a:t>
          </a:r>
          <a:r>
            <a:rPr lang="ru-RU" sz="1600" b="1" dirty="0" smtClean="0"/>
            <a:t>Выявление профессиональных дефицитов педагогов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- </a:t>
          </a:r>
          <a:r>
            <a:rPr lang="ru-RU" sz="1600" b="1" dirty="0" err="1" smtClean="0"/>
            <a:t>Тьюторское</a:t>
          </a:r>
          <a:r>
            <a:rPr lang="ru-RU" sz="1600" b="1" dirty="0" smtClean="0"/>
            <a:t> сопровождение педагогов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- Проектирование индивидуальных маршрутов профессионального развития педагога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endParaRPr lang="ru-RU" sz="1800" dirty="0"/>
        </a:p>
      </dgm:t>
    </dgm:pt>
    <dgm:pt modelId="{AB768F08-0C5B-443F-B9CD-02A74DB9077B}" type="parTrans" cxnId="{7CA17D39-7271-492D-93D9-D462E554D021}">
      <dgm:prSet/>
      <dgm:spPr/>
      <dgm:t>
        <a:bodyPr/>
        <a:lstStyle/>
        <a:p>
          <a:endParaRPr lang="ru-RU"/>
        </a:p>
      </dgm:t>
    </dgm:pt>
    <dgm:pt modelId="{A1BB26AB-3138-41CB-A4BC-46AF4AC3594D}" type="sibTrans" cxnId="{7CA17D39-7271-492D-93D9-D462E554D021}">
      <dgm:prSet/>
      <dgm:spPr/>
      <dgm:t>
        <a:bodyPr/>
        <a:lstStyle/>
        <a:p>
          <a:endParaRPr lang="ru-RU"/>
        </a:p>
      </dgm:t>
    </dgm:pt>
    <dgm:pt modelId="{5C649528-9555-4416-B807-15FE2D49A5C1}" type="pres">
      <dgm:prSet presAssocID="{8D900DFE-41AC-47A7-878B-F05B51EC312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D2F229-D19A-417C-944C-B83CC532C61F}" type="pres">
      <dgm:prSet presAssocID="{10BF6CAA-92CD-4C12-8CE6-6164E14CAC40}" presName="horFlow" presStyleCnt="0"/>
      <dgm:spPr/>
    </dgm:pt>
    <dgm:pt modelId="{50F8041E-AB92-44D2-B650-1DFEAB5E218C}" type="pres">
      <dgm:prSet presAssocID="{10BF6CAA-92CD-4C12-8CE6-6164E14CAC40}" presName="bigChev" presStyleLbl="node1" presStyleIdx="0" presStyleCnt="3" custScaleX="113759" custLinFactNeighborX="20897" custLinFactNeighborY="-42146"/>
      <dgm:spPr/>
      <dgm:t>
        <a:bodyPr/>
        <a:lstStyle/>
        <a:p>
          <a:endParaRPr lang="ru-RU"/>
        </a:p>
      </dgm:t>
    </dgm:pt>
    <dgm:pt modelId="{97AC8F5A-0C3A-4CD3-82AC-050BDB72E735}" type="pres">
      <dgm:prSet presAssocID="{3AAAC145-793E-485B-8357-C6ACA6B17652}" presName="parTrans" presStyleCnt="0"/>
      <dgm:spPr/>
    </dgm:pt>
    <dgm:pt modelId="{C751335A-FE66-4097-AF58-F998FEE42E9C}" type="pres">
      <dgm:prSet presAssocID="{5C505DE8-6593-48E9-8757-98F6AE78E0B8}" presName="node" presStyleLbl="alignAccFollowNode1" presStyleIdx="0" presStyleCnt="3" custScaleX="377690" custScaleY="181207" custLinFactNeighborX="18060" custLinFactNeighborY="-51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F9C5C0-DCFA-424E-81DB-D153E0B0F50D}" type="pres">
      <dgm:prSet presAssocID="{10BF6CAA-92CD-4C12-8CE6-6164E14CAC40}" presName="vSp" presStyleCnt="0"/>
      <dgm:spPr/>
    </dgm:pt>
    <dgm:pt modelId="{83B7C996-5EC3-4A90-97BA-068C3D2A34F1}" type="pres">
      <dgm:prSet presAssocID="{27B7C888-7CFA-4E25-A877-563CF245F745}" presName="horFlow" presStyleCnt="0"/>
      <dgm:spPr/>
    </dgm:pt>
    <dgm:pt modelId="{4D91A1C4-6464-466D-936D-A7B49CE15CFE}" type="pres">
      <dgm:prSet presAssocID="{27B7C888-7CFA-4E25-A877-563CF245F745}" presName="bigChev" presStyleLbl="node1" presStyleIdx="1" presStyleCnt="3" custScaleX="116899"/>
      <dgm:spPr/>
      <dgm:t>
        <a:bodyPr/>
        <a:lstStyle/>
        <a:p>
          <a:endParaRPr lang="ru-RU"/>
        </a:p>
      </dgm:t>
    </dgm:pt>
    <dgm:pt modelId="{15550A88-0C18-4691-9B7D-92E357061A28}" type="pres">
      <dgm:prSet presAssocID="{6E2BAF73-D5D7-4ED3-A5D9-EE00D6695189}" presName="parTrans" presStyleCnt="0"/>
      <dgm:spPr/>
    </dgm:pt>
    <dgm:pt modelId="{5910CB91-41AF-4690-BC97-162329871635}" type="pres">
      <dgm:prSet presAssocID="{0948B04E-F215-43BC-9ACE-6922782638E2}" presName="node" presStyleLbl="alignAccFollowNode1" presStyleIdx="1" presStyleCnt="3" custScaleX="393253" custScaleY="186466" custLinFactX="1682" custLinFactNeighborX="100000" custLinFactNeighborY="-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5256E-0594-4699-B63D-488E564DAAA3}" type="pres">
      <dgm:prSet presAssocID="{27B7C888-7CFA-4E25-A877-563CF245F745}" presName="vSp" presStyleCnt="0"/>
      <dgm:spPr/>
    </dgm:pt>
    <dgm:pt modelId="{5FE58034-3073-48BB-898F-7873728DA607}" type="pres">
      <dgm:prSet presAssocID="{385E7EA6-07B4-4B9B-B7D3-4CC11E3E7394}" presName="horFlow" presStyleCnt="0"/>
      <dgm:spPr/>
    </dgm:pt>
    <dgm:pt modelId="{4A04D732-4E88-4109-9E60-6304CC80CBF3}" type="pres">
      <dgm:prSet presAssocID="{385E7EA6-07B4-4B9B-B7D3-4CC11E3E7394}" presName="bigChev" presStyleLbl="node1" presStyleIdx="2" presStyleCnt="3" custScaleX="116065" custLinFactNeighborX="-5549" custLinFactNeighborY="18173"/>
      <dgm:spPr/>
      <dgm:t>
        <a:bodyPr/>
        <a:lstStyle/>
        <a:p>
          <a:endParaRPr lang="ru-RU"/>
        </a:p>
      </dgm:t>
    </dgm:pt>
    <dgm:pt modelId="{E5173609-5A71-4FC6-B1A1-DC51FBD58D3B}" type="pres">
      <dgm:prSet presAssocID="{AB768F08-0C5B-443F-B9CD-02A74DB9077B}" presName="parTrans" presStyleCnt="0"/>
      <dgm:spPr/>
    </dgm:pt>
    <dgm:pt modelId="{837831A4-9039-4A5F-8AB1-8933AA8CDBFF}" type="pres">
      <dgm:prSet presAssocID="{744D4D4F-639E-499C-86E8-CD0618F2FC18}" presName="node" presStyleLbl="alignAccFollowNode1" presStyleIdx="2" presStyleCnt="3" custScaleX="388658" custScaleY="181742" custLinFactNeighborX="4168" custLinFactNeighborY="31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7EA689-E2E2-4B6E-A40C-BD3DB9DAD067}" type="presOf" srcId="{5C505DE8-6593-48E9-8757-98F6AE78E0B8}" destId="{C751335A-FE66-4097-AF58-F998FEE42E9C}" srcOrd="0" destOrd="0" presId="urn:microsoft.com/office/officeart/2005/8/layout/lProcess3"/>
    <dgm:cxn modelId="{A3A55DC2-705D-41DE-A641-808D500E9B4C}" type="presOf" srcId="{27B7C888-7CFA-4E25-A877-563CF245F745}" destId="{4D91A1C4-6464-466D-936D-A7B49CE15CFE}" srcOrd="0" destOrd="0" presId="urn:microsoft.com/office/officeart/2005/8/layout/lProcess3"/>
    <dgm:cxn modelId="{B1E03CE1-F7DC-4DC6-86D6-E20F952DC54F}" type="presOf" srcId="{0948B04E-F215-43BC-9ACE-6922782638E2}" destId="{5910CB91-41AF-4690-BC97-162329871635}" srcOrd="0" destOrd="0" presId="urn:microsoft.com/office/officeart/2005/8/layout/lProcess3"/>
    <dgm:cxn modelId="{7CA17D39-7271-492D-93D9-D462E554D021}" srcId="{385E7EA6-07B4-4B9B-B7D3-4CC11E3E7394}" destId="{744D4D4F-639E-499C-86E8-CD0618F2FC18}" srcOrd="0" destOrd="0" parTransId="{AB768F08-0C5B-443F-B9CD-02A74DB9077B}" sibTransId="{A1BB26AB-3138-41CB-A4BC-46AF4AC3594D}"/>
    <dgm:cxn modelId="{C806FF82-EA57-4319-80DE-E186D92A022B}" srcId="{27B7C888-7CFA-4E25-A877-563CF245F745}" destId="{0948B04E-F215-43BC-9ACE-6922782638E2}" srcOrd="0" destOrd="0" parTransId="{6E2BAF73-D5D7-4ED3-A5D9-EE00D6695189}" sibTransId="{63466016-A612-40FF-92CE-AFDC07732E7E}"/>
    <dgm:cxn modelId="{D540CD4C-9111-4AAA-8E4C-6F1EE69EDEE6}" type="presOf" srcId="{744D4D4F-639E-499C-86E8-CD0618F2FC18}" destId="{837831A4-9039-4A5F-8AB1-8933AA8CDBFF}" srcOrd="0" destOrd="0" presId="urn:microsoft.com/office/officeart/2005/8/layout/lProcess3"/>
    <dgm:cxn modelId="{E64719A8-4100-4219-9506-19344FCAD500}" srcId="{8D900DFE-41AC-47A7-878B-F05B51EC3125}" destId="{27B7C888-7CFA-4E25-A877-563CF245F745}" srcOrd="1" destOrd="0" parTransId="{84EFBC88-1734-46CC-B7AF-340D241FE88D}" sibTransId="{015C0970-C1C3-4CA0-9447-D652C8EE0EE0}"/>
    <dgm:cxn modelId="{2661E538-D8AB-463B-AC36-6C03EFFD0C7C}" srcId="{10BF6CAA-92CD-4C12-8CE6-6164E14CAC40}" destId="{5C505DE8-6593-48E9-8757-98F6AE78E0B8}" srcOrd="0" destOrd="0" parTransId="{3AAAC145-793E-485B-8357-C6ACA6B17652}" sibTransId="{8EA8CDEB-5A8B-4320-BEBF-C61D1A6ED746}"/>
    <dgm:cxn modelId="{3DE40F13-EDA9-47CE-AB49-866E4509046B}" type="presOf" srcId="{385E7EA6-07B4-4B9B-B7D3-4CC11E3E7394}" destId="{4A04D732-4E88-4109-9E60-6304CC80CBF3}" srcOrd="0" destOrd="0" presId="urn:microsoft.com/office/officeart/2005/8/layout/lProcess3"/>
    <dgm:cxn modelId="{8709065E-25B8-49DB-AB9A-967739574E7C}" srcId="{8D900DFE-41AC-47A7-878B-F05B51EC3125}" destId="{10BF6CAA-92CD-4C12-8CE6-6164E14CAC40}" srcOrd="0" destOrd="0" parTransId="{528E1E88-6496-49C4-8A1A-D08AA9053F09}" sibTransId="{6EAD6AD7-7A82-463D-B57A-9EF045456BF3}"/>
    <dgm:cxn modelId="{640FA979-6A5D-4B72-B2D9-86AE2458A9AE}" type="presOf" srcId="{10BF6CAA-92CD-4C12-8CE6-6164E14CAC40}" destId="{50F8041E-AB92-44D2-B650-1DFEAB5E218C}" srcOrd="0" destOrd="0" presId="urn:microsoft.com/office/officeart/2005/8/layout/lProcess3"/>
    <dgm:cxn modelId="{BD0C9D5B-ED8B-404B-8100-7059E560C27B}" srcId="{8D900DFE-41AC-47A7-878B-F05B51EC3125}" destId="{385E7EA6-07B4-4B9B-B7D3-4CC11E3E7394}" srcOrd="2" destOrd="0" parTransId="{0EE7E53E-4AB7-4CB0-AA3F-16D8938552FE}" sibTransId="{AC62E65B-2DAF-40F2-B4E2-43B42C5E6C74}"/>
    <dgm:cxn modelId="{AD9F214F-7D3D-404C-9C84-40CC3DED482F}" type="presOf" srcId="{8D900DFE-41AC-47A7-878B-F05B51EC3125}" destId="{5C649528-9555-4416-B807-15FE2D49A5C1}" srcOrd="0" destOrd="0" presId="urn:microsoft.com/office/officeart/2005/8/layout/lProcess3"/>
    <dgm:cxn modelId="{E772F9F3-5780-40DD-9B0D-901434111705}" type="presParOf" srcId="{5C649528-9555-4416-B807-15FE2D49A5C1}" destId="{C3D2F229-D19A-417C-944C-B83CC532C61F}" srcOrd="0" destOrd="0" presId="urn:microsoft.com/office/officeart/2005/8/layout/lProcess3"/>
    <dgm:cxn modelId="{5B7851B0-BC69-49E6-A9B6-84F734D9CDB0}" type="presParOf" srcId="{C3D2F229-D19A-417C-944C-B83CC532C61F}" destId="{50F8041E-AB92-44D2-B650-1DFEAB5E218C}" srcOrd="0" destOrd="0" presId="urn:microsoft.com/office/officeart/2005/8/layout/lProcess3"/>
    <dgm:cxn modelId="{A84D7C56-EF2A-4CE4-9668-AB2B89382350}" type="presParOf" srcId="{C3D2F229-D19A-417C-944C-B83CC532C61F}" destId="{97AC8F5A-0C3A-4CD3-82AC-050BDB72E735}" srcOrd="1" destOrd="0" presId="urn:microsoft.com/office/officeart/2005/8/layout/lProcess3"/>
    <dgm:cxn modelId="{6D77DE4A-4CDE-409D-916A-F41FFCF341ED}" type="presParOf" srcId="{C3D2F229-D19A-417C-944C-B83CC532C61F}" destId="{C751335A-FE66-4097-AF58-F998FEE42E9C}" srcOrd="2" destOrd="0" presId="urn:microsoft.com/office/officeart/2005/8/layout/lProcess3"/>
    <dgm:cxn modelId="{F20D1C47-5549-4216-8CA0-DEF51E1C847D}" type="presParOf" srcId="{5C649528-9555-4416-B807-15FE2D49A5C1}" destId="{9EF9C5C0-DCFA-424E-81DB-D153E0B0F50D}" srcOrd="1" destOrd="0" presId="urn:microsoft.com/office/officeart/2005/8/layout/lProcess3"/>
    <dgm:cxn modelId="{8464234B-E59A-42CD-BC19-2A5A5E6C50F4}" type="presParOf" srcId="{5C649528-9555-4416-B807-15FE2D49A5C1}" destId="{83B7C996-5EC3-4A90-97BA-068C3D2A34F1}" srcOrd="2" destOrd="0" presId="urn:microsoft.com/office/officeart/2005/8/layout/lProcess3"/>
    <dgm:cxn modelId="{7DDE7C2E-2B57-402E-ADC7-030BA209A504}" type="presParOf" srcId="{83B7C996-5EC3-4A90-97BA-068C3D2A34F1}" destId="{4D91A1C4-6464-466D-936D-A7B49CE15CFE}" srcOrd="0" destOrd="0" presId="urn:microsoft.com/office/officeart/2005/8/layout/lProcess3"/>
    <dgm:cxn modelId="{A0B56E34-1534-43B1-A911-7D610CDA8270}" type="presParOf" srcId="{83B7C996-5EC3-4A90-97BA-068C3D2A34F1}" destId="{15550A88-0C18-4691-9B7D-92E357061A28}" srcOrd="1" destOrd="0" presId="urn:microsoft.com/office/officeart/2005/8/layout/lProcess3"/>
    <dgm:cxn modelId="{7CB4194F-B94C-4983-BF06-2E7DEA946C4F}" type="presParOf" srcId="{83B7C996-5EC3-4A90-97BA-068C3D2A34F1}" destId="{5910CB91-41AF-4690-BC97-162329871635}" srcOrd="2" destOrd="0" presId="urn:microsoft.com/office/officeart/2005/8/layout/lProcess3"/>
    <dgm:cxn modelId="{7CD0B966-0153-4089-87CF-819012B381E7}" type="presParOf" srcId="{5C649528-9555-4416-B807-15FE2D49A5C1}" destId="{CA75256E-0594-4699-B63D-488E564DAAA3}" srcOrd="3" destOrd="0" presId="urn:microsoft.com/office/officeart/2005/8/layout/lProcess3"/>
    <dgm:cxn modelId="{068E7DC2-0DAB-4228-9724-0B7F5644959F}" type="presParOf" srcId="{5C649528-9555-4416-B807-15FE2D49A5C1}" destId="{5FE58034-3073-48BB-898F-7873728DA607}" srcOrd="4" destOrd="0" presId="urn:microsoft.com/office/officeart/2005/8/layout/lProcess3"/>
    <dgm:cxn modelId="{26B3B472-D597-4B1A-A296-6DB9F6043EEC}" type="presParOf" srcId="{5FE58034-3073-48BB-898F-7873728DA607}" destId="{4A04D732-4E88-4109-9E60-6304CC80CBF3}" srcOrd="0" destOrd="0" presId="urn:microsoft.com/office/officeart/2005/8/layout/lProcess3"/>
    <dgm:cxn modelId="{C6FE66F8-8E3F-42CA-A0D0-EBC653D7EE26}" type="presParOf" srcId="{5FE58034-3073-48BB-898F-7873728DA607}" destId="{E5173609-5A71-4FC6-B1A1-DC51FBD58D3B}" srcOrd="1" destOrd="0" presId="urn:microsoft.com/office/officeart/2005/8/layout/lProcess3"/>
    <dgm:cxn modelId="{8EA09D93-2218-4EC6-B3F2-B14A42B92C7D}" type="presParOf" srcId="{5FE58034-3073-48BB-898F-7873728DA607}" destId="{837831A4-9039-4A5F-8AB1-8933AA8CDBF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61C8E0-B09F-4E0C-A208-60E4C30BE54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DB319C-B733-4DFD-B672-1CEF090E756C}">
      <dgm:prSet phldrT="[Текст]" custT="1"/>
      <dgm:spPr/>
      <dgm:t>
        <a:bodyPr/>
        <a:lstStyle/>
        <a:p>
          <a:r>
            <a:rPr lang="ru-RU" sz="2400" b="1" dirty="0" smtClean="0"/>
            <a:t>Федеральная инновационная площадка</a:t>
          </a:r>
          <a:endParaRPr lang="ru-RU" sz="2400" b="1" dirty="0"/>
        </a:p>
      </dgm:t>
    </dgm:pt>
    <dgm:pt modelId="{25049CC0-6429-4138-9304-B3123C6BAE28}" type="parTrans" cxnId="{7F8BAFBE-EF94-4D94-B3C6-900D4A4B309B}">
      <dgm:prSet/>
      <dgm:spPr/>
      <dgm:t>
        <a:bodyPr/>
        <a:lstStyle/>
        <a:p>
          <a:endParaRPr lang="ru-RU"/>
        </a:p>
      </dgm:t>
    </dgm:pt>
    <dgm:pt modelId="{5BFDFDF6-75CD-4C0B-9199-03A8851E8EB0}" type="sibTrans" cxnId="{7F8BAFBE-EF94-4D94-B3C6-900D4A4B309B}">
      <dgm:prSet/>
      <dgm:spPr/>
      <dgm:t>
        <a:bodyPr/>
        <a:lstStyle/>
        <a:p>
          <a:endParaRPr lang="ru-RU"/>
        </a:p>
      </dgm:t>
    </dgm:pt>
    <dgm:pt modelId="{2197CC5F-4158-4C6D-86EF-FD7B7EDAC722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«Обновление содержания и технологий дополнительного образования детей средствами сетевых программ и проектов неформального и </a:t>
          </a:r>
          <a:r>
            <a:rPr lang="ru-RU" sz="1800" b="1" dirty="0" err="1" smtClean="0">
              <a:latin typeface="Arial" pitchFamily="34" charset="0"/>
              <a:cs typeface="Arial" pitchFamily="34" charset="0"/>
            </a:rPr>
            <a:t>информального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 образования», </a:t>
          </a:r>
          <a:r>
            <a:rPr lang="ru-RU" sz="1800" b="0" dirty="0" smtClean="0"/>
            <a:t>приказ </a:t>
          </a:r>
          <a:r>
            <a:rPr lang="ru-RU" sz="1800" b="0" dirty="0" err="1" smtClean="0"/>
            <a:t>Минобрнауки</a:t>
          </a:r>
          <a:r>
            <a:rPr lang="ru-RU" sz="1800" b="0" dirty="0" smtClean="0"/>
            <a:t> России № 1563 от 30 декабря 2015 г.  </a:t>
          </a:r>
          <a:endParaRPr lang="ru-RU" sz="1800" b="0" dirty="0"/>
        </a:p>
      </dgm:t>
    </dgm:pt>
    <dgm:pt modelId="{A4FE2906-029A-4420-A7DB-0D959084749A}" type="parTrans" cxnId="{5EB6B075-C28C-4496-8DA8-49861DFB7FAB}">
      <dgm:prSet/>
      <dgm:spPr/>
      <dgm:t>
        <a:bodyPr/>
        <a:lstStyle/>
        <a:p>
          <a:endParaRPr lang="ru-RU"/>
        </a:p>
      </dgm:t>
    </dgm:pt>
    <dgm:pt modelId="{67143785-E9D1-494B-8254-E5469DFB9872}" type="sibTrans" cxnId="{5EB6B075-C28C-4496-8DA8-49861DFB7FAB}">
      <dgm:prSet/>
      <dgm:spPr/>
      <dgm:t>
        <a:bodyPr/>
        <a:lstStyle/>
        <a:p>
          <a:endParaRPr lang="ru-RU"/>
        </a:p>
      </dgm:t>
    </dgm:pt>
    <dgm:pt modelId="{B130E46C-3DC9-4122-A9CA-3D7920D85CF5}">
      <dgm:prSet phldrT="[Текст]" custT="1"/>
      <dgm:spPr/>
      <dgm:t>
        <a:bodyPr/>
        <a:lstStyle/>
        <a:p>
          <a:r>
            <a:rPr lang="ru-RU" sz="2400" b="1" dirty="0" smtClean="0"/>
            <a:t>Федеральная инновационная площадка</a:t>
          </a:r>
          <a:endParaRPr lang="ru-RU" sz="2400" dirty="0"/>
        </a:p>
      </dgm:t>
    </dgm:pt>
    <dgm:pt modelId="{5C28D135-A18E-4B9A-876F-1C8E648B8828}" type="parTrans" cxnId="{AB2771F3-563D-43C2-942B-9E83A9F76EF7}">
      <dgm:prSet/>
      <dgm:spPr/>
      <dgm:t>
        <a:bodyPr/>
        <a:lstStyle/>
        <a:p>
          <a:endParaRPr lang="ru-RU"/>
        </a:p>
      </dgm:t>
    </dgm:pt>
    <dgm:pt modelId="{0B0A10B9-E23B-43C2-878A-5EDF11E5380D}" type="sibTrans" cxnId="{AB2771F3-563D-43C2-942B-9E83A9F76EF7}">
      <dgm:prSet/>
      <dgm:spPr/>
      <dgm:t>
        <a:bodyPr/>
        <a:lstStyle/>
        <a:p>
          <a:endParaRPr lang="ru-RU"/>
        </a:p>
      </dgm:t>
    </dgm:pt>
    <dgm:pt modelId="{F23FE7D8-959E-4CC2-94A1-A19ACC4D383E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«Формирование образовательного комплекса региона как условие развития пространства образовательных возможностей</a:t>
          </a:r>
          <a:r>
            <a:rPr lang="ru-RU" sz="1800" b="0" dirty="0" smtClean="0">
              <a:latin typeface="Arial" pitchFamily="34" charset="0"/>
              <a:cs typeface="Arial" pitchFamily="34" charset="0"/>
            </a:rPr>
            <a:t>» </a:t>
          </a:r>
          <a:r>
            <a:rPr lang="ru-RU" sz="1800" b="0" dirty="0" smtClean="0"/>
            <a:t>  приказ </a:t>
          </a:r>
          <a:r>
            <a:rPr lang="ru-RU" sz="1800" b="0" dirty="0" err="1" smtClean="0"/>
            <a:t>Минобрнауки</a:t>
          </a:r>
          <a:r>
            <a:rPr lang="ru-RU" sz="1800" b="0" dirty="0" smtClean="0"/>
            <a:t> России № 1600 от 19 декабря 2014 г.</a:t>
          </a:r>
          <a:r>
            <a:rPr lang="ru-RU" sz="1800" b="1" dirty="0" smtClean="0"/>
            <a:t> </a:t>
          </a:r>
          <a:endParaRPr lang="ru-RU" sz="1800" b="1" dirty="0"/>
        </a:p>
      </dgm:t>
    </dgm:pt>
    <dgm:pt modelId="{675939EA-C839-4D5B-9673-58A4EF7E20E6}" type="parTrans" cxnId="{1744B394-10FB-4DF7-ADE6-D2E633DC550F}">
      <dgm:prSet/>
      <dgm:spPr/>
      <dgm:t>
        <a:bodyPr/>
        <a:lstStyle/>
        <a:p>
          <a:endParaRPr lang="ru-RU"/>
        </a:p>
      </dgm:t>
    </dgm:pt>
    <dgm:pt modelId="{4C6662BE-93D8-412C-8550-77850D986FC1}" type="sibTrans" cxnId="{1744B394-10FB-4DF7-ADE6-D2E633DC550F}">
      <dgm:prSet/>
      <dgm:spPr/>
      <dgm:t>
        <a:bodyPr/>
        <a:lstStyle/>
        <a:p>
          <a:endParaRPr lang="ru-RU"/>
        </a:p>
      </dgm:t>
    </dgm:pt>
    <dgm:pt modelId="{3C3196EC-D226-4746-9EE9-E16F5E091111}">
      <dgm:prSet phldrT="[Текст]" custT="1"/>
      <dgm:spPr/>
      <dgm:t>
        <a:bodyPr/>
        <a:lstStyle/>
        <a:p>
          <a:r>
            <a:rPr lang="ru-RU" sz="2400" b="1" dirty="0" smtClean="0"/>
            <a:t>Победитель федеральных конкурсов </a:t>
          </a:r>
          <a:endParaRPr lang="ru-RU" sz="2400" b="1" dirty="0"/>
        </a:p>
      </dgm:t>
    </dgm:pt>
    <dgm:pt modelId="{FCBB4CAB-EF4C-41AA-AC6C-D70B93DA4676}" type="parTrans" cxnId="{4AEC8A6A-75FC-4E38-A6DD-5F1E1BEDFECF}">
      <dgm:prSet/>
      <dgm:spPr/>
      <dgm:t>
        <a:bodyPr/>
        <a:lstStyle/>
        <a:p>
          <a:endParaRPr lang="ru-RU"/>
        </a:p>
      </dgm:t>
    </dgm:pt>
    <dgm:pt modelId="{71239D53-9BA7-49C2-9B29-3F21AE0D860A}" type="sibTrans" cxnId="{4AEC8A6A-75FC-4E38-A6DD-5F1E1BEDFECF}">
      <dgm:prSet/>
      <dgm:spPr/>
      <dgm:t>
        <a:bodyPr/>
        <a:lstStyle/>
        <a:p>
          <a:endParaRPr lang="ru-RU"/>
        </a:p>
      </dgm:t>
    </dgm:pt>
    <dgm:pt modelId="{C50BF374-117A-427A-94B8-10EC78D76D55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В рамках реализации субсидий и грантов из федерального бюджета на поддержку в Ярославской области мероприятий ФЦПРО на 2016-2020 годы – 2.2; 2.4; 3.1; 3.2.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89744549-BC31-40D1-9AF5-6B9017F9AE9D}" type="parTrans" cxnId="{3611A87A-200D-4D7C-915B-677DF14241E4}">
      <dgm:prSet/>
      <dgm:spPr/>
      <dgm:t>
        <a:bodyPr/>
        <a:lstStyle/>
        <a:p>
          <a:endParaRPr lang="ru-RU"/>
        </a:p>
      </dgm:t>
    </dgm:pt>
    <dgm:pt modelId="{0326C9DF-322E-4251-8024-4A36EBA8E65F}" type="sibTrans" cxnId="{3611A87A-200D-4D7C-915B-677DF14241E4}">
      <dgm:prSet/>
      <dgm:spPr/>
      <dgm:t>
        <a:bodyPr/>
        <a:lstStyle/>
        <a:p>
          <a:endParaRPr lang="ru-RU"/>
        </a:p>
      </dgm:t>
    </dgm:pt>
    <dgm:pt modelId="{2A141197-F17D-432A-9AEC-4481EBF1F5AA}" type="pres">
      <dgm:prSet presAssocID="{D661C8E0-B09F-4E0C-A208-60E4C30BE5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4121E5-7E22-4B1F-93C9-179E2B5F73B7}" type="pres">
      <dgm:prSet presAssocID="{FADB319C-B733-4DFD-B672-1CEF090E756C}" presName="linNode" presStyleCnt="0"/>
      <dgm:spPr/>
    </dgm:pt>
    <dgm:pt modelId="{4BF65CEA-89CB-471F-A453-F813BA33448F}" type="pres">
      <dgm:prSet presAssocID="{FADB319C-B733-4DFD-B672-1CEF090E756C}" presName="parentText" presStyleLbl="node1" presStyleIdx="0" presStyleCnt="3" custScaleX="77417" custLinFactNeighborX="-5081" custLinFactNeighborY="-2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3E746-1909-4384-B636-B066627AD47D}" type="pres">
      <dgm:prSet presAssocID="{FADB319C-B733-4DFD-B672-1CEF090E756C}" presName="descendantText" presStyleLbl="alignAccFollowNode1" presStyleIdx="0" presStyleCnt="3" custScaleX="111517" custScaleY="143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11B3D9-281C-47BC-8C9F-328E31C788C2}" type="pres">
      <dgm:prSet presAssocID="{5BFDFDF6-75CD-4C0B-9199-03A8851E8EB0}" presName="sp" presStyleCnt="0"/>
      <dgm:spPr/>
    </dgm:pt>
    <dgm:pt modelId="{6872AE6D-27B6-4F2D-B5A7-7C1E1237D565}" type="pres">
      <dgm:prSet presAssocID="{B130E46C-3DC9-4122-A9CA-3D7920D85CF5}" presName="linNode" presStyleCnt="0"/>
      <dgm:spPr/>
    </dgm:pt>
    <dgm:pt modelId="{DACB1C2E-A5B2-4D20-98D4-A9B3FE1CDFAF}" type="pres">
      <dgm:prSet presAssocID="{B130E46C-3DC9-4122-A9CA-3D7920D85CF5}" presName="parentText" presStyleLbl="node1" presStyleIdx="1" presStyleCnt="3" custScaleX="77417" custLinFactNeighborX="-5081" custLinFactNeighborY="-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365BD0-9AA9-46F8-9550-2A391ED9A070}" type="pres">
      <dgm:prSet presAssocID="{B130E46C-3DC9-4122-A9CA-3D7920D85CF5}" presName="descendantText" presStyleLbl="alignAccFollowNode1" presStyleIdx="1" presStyleCnt="3" custScaleX="112817" custLinFactNeighborX="60" custLinFactNeighborY="12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CA24C-B3B2-4B12-B9F6-1F7B6EC62DF3}" type="pres">
      <dgm:prSet presAssocID="{0B0A10B9-E23B-43C2-878A-5EDF11E5380D}" presName="sp" presStyleCnt="0"/>
      <dgm:spPr/>
    </dgm:pt>
    <dgm:pt modelId="{5E99A14E-734D-48A0-96B6-36E5A4778C4B}" type="pres">
      <dgm:prSet presAssocID="{3C3196EC-D226-4746-9EE9-E16F5E091111}" presName="linNode" presStyleCnt="0"/>
      <dgm:spPr/>
    </dgm:pt>
    <dgm:pt modelId="{0419BB99-B832-4989-B186-45C4093E9302}" type="pres">
      <dgm:prSet presAssocID="{3C3196EC-D226-4746-9EE9-E16F5E091111}" presName="parentText" presStyleLbl="node1" presStyleIdx="2" presStyleCnt="3" custScaleX="76152" custLinFactNeighborX="-5081" custLinFactNeighborY="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FF1BEE-EC7A-4699-BF5A-304009583029}" type="pres">
      <dgm:prSet presAssocID="{3C3196EC-D226-4746-9EE9-E16F5E091111}" presName="descendantText" presStyleLbl="alignAccFollowNode1" presStyleIdx="2" presStyleCnt="3" custScaleX="116355" custLinFactNeighborX="-345" custLinFactNeighborY="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AEDF4A-815B-4B8D-A1C4-BCC1CB3D7B8A}" type="presOf" srcId="{3C3196EC-D226-4746-9EE9-E16F5E091111}" destId="{0419BB99-B832-4989-B186-45C4093E9302}" srcOrd="0" destOrd="0" presId="urn:microsoft.com/office/officeart/2005/8/layout/vList5"/>
    <dgm:cxn modelId="{3611A87A-200D-4D7C-915B-677DF14241E4}" srcId="{3C3196EC-D226-4746-9EE9-E16F5E091111}" destId="{C50BF374-117A-427A-94B8-10EC78D76D55}" srcOrd="0" destOrd="0" parTransId="{89744549-BC31-40D1-9AF5-6B9017F9AE9D}" sibTransId="{0326C9DF-322E-4251-8024-4A36EBA8E65F}"/>
    <dgm:cxn modelId="{09366D96-0CCD-4DCE-B6E1-5C5B192FE7A0}" type="presOf" srcId="{C50BF374-117A-427A-94B8-10EC78D76D55}" destId="{ABFF1BEE-EC7A-4699-BF5A-304009583029}" srcOrd="0" destOrd="0" presId="urn:microsoft.com/office/officeart/2005/8/layout/vList5"/>
    <dgm:cxn modelId="{4AEC8A6A-75FC-4E38-A6DD-5F1E1BEDFECF}" srcId="{D661C8E0-B09F-4E0C-A208-60E4C30BE541}" destId="{3C3196EC-D226-4746-9EE9-E16F5E091111}" srcOrd="2" destOrd="0" parTransId="{FCBB4CAB-EF4C-41AA-AC6C-D70B93DA4676}" sibTransId="{71239D53-9BA7-49C2-9B29-3F21AE0D860A}"/>
    <dgm:cxn modelId="{EC8D863E-E44E-47ED-BE7D-F418529E345B}" type="presOf" srcId="{D661C8E0-B09F-4E0C-A208-60E4C30BE541}" destId="{2A141197-F17D-432A-9AEC-4481EBF1F5AA}" srcOrd="0" destOrd="0" presId="urn:microsoft.com/office/officeart/2005/8/layout/vList5"/>
    <dgm:cxn modelId="{5EB6B075-C28C-4496-8DA8-49861DFB7FAB}" srcId="{FADB319C-B733-4DFD-B672-1CEF090E756C}" destId="{2197CC5F-4158-4C6D-86EF-FD7B7EDAC722}" srcOrd="0" destOrd="0" parTransId="{A4FE2906-029A-4420-A7DB-0D959084749A}" sibTransId="{67143785-E9D1-494B-8254-E5469DFB9872}"/>
    <dgm:cxn modelId="{AB2771F3-563D-43C2-942B-9E83A9F76EF7}" srcId="{D661C8E0-B09F-4E0C-A208-60E4C30BE541}" destId="{B130E46C-3DC9-4122-A9CA-3D7920D85CF5}" srcOrd="1" destOrd="0" parTransId="{5C28D135-A18E-4B9A-876F-1C8E648B8828}" sibTransId="{0B0A10B9-E23B-43C2-878A-5EDF11E5380D}"/>
    <dgm:cxn modelId="{631E1334-8F14-45B8-91C1-4B237908B403}" type="presOf" srcId="{B130E46C-3DC9-4122-A9CA-3D7920D85CF5}" destId="{DACB1C2E-A5B2-4D20-98D4-A9B3FE1CDFAF}" srcOrd="0" destOrd="0" presId="urn:microsoft.com/office/officeart/2005/8/layout/vList5"/>
    <dgm:cxn modelId="{6E8A7FE0-DF90-43D0-A029-61B84B32F88C}" type="presOf" srcId="{FADB319C-B733-4DFD-B672-1CEF090E756C}" destId="{4BF65CEA-89CB-471F-A453-F813BA33448F}" srcOrd="0" destOrd="0" presId="urn:microsoft.com/office/officeart/2005/8/layout/vList5"/>
    <dgm:cxn modelId="{1744B394-10FB-4DF7-ADE6-D2E633DC550F}" srcId="{B130E46C-3DC9-4122-A9CA-3D7920D85CF5}" destId="{F23FE7D8-959E-4CC2-94A1-A19ACC4D383E}" srcOrd="0" destOrd="0" parTransId="{675939EA-C839-4D5B-9673-58A4EF7E20E6}" sibTransId="{4C6662BE-93D8-412C-8550-77850D986FC1}"/>
    <dgm:cxn modelId="{7F8BAFBE-EF94-4D94-B3C6-900D4A4B309B}" srcId="{D661C8E0-B09F-4E0C-A208-60E4C30BE541}" destId="{FADB319C-B733-4DFD-B672-1CEF090E756C}" srcOrd="0" destOrd="0" parTransId="{25049CC0-6429-4138-9304-B3123C6BAE28}" sibTransId="{5BFDFDF6-75CD-4C0B-9199-03A8851E8EB0}"/>
    <dgm:cxn modelId="{2A1E8743-C19C-497C-AA5D-D2A00A9AEC4E}" type="presOf" srcId="{2197CC5F-4158-4C6D-86EF-FD7B7EDAC722}" destId="{6413E746-1909-4384-B636-B066627AD47D}" srcOrd="0" destOrd="0" presId="urn:microsoft.com/office/officeart/2005/8/layout/vList5"/>
    <dgm:cxn modelId="{0DDB99A1-2EA3-4227-9774-086B1103DCBD}" type="presOf" srcId="{F23FE7D8-959E-4CC2-94A1-A19ACC4D383E}" destId="{8A365BD0-9AA9-46F8-9550-2A391ED9A070}" srcOrd="0" destOrd="0" presId="urn:microsoft.com/office/officeart/2005/8/layout/vList5"/>
    <dgm:cxn modelId="{64B76FBC-5BB4-4EC8-BE25-3286721EA051}" type="presParOf" srcId="{2A141197-F17D-432A-9AEC-4481EBF1F5AA}" destId="{964121E5-7E22-4B1F-93C9-179E2B5F73B7}" srcOrd="0" destOrd="0" presId="urn:microsoft.com/office/officeart/2005/8/layout/vList5"/>
    <dgm:cxn modelId="{7DAE25A5-9468-41E2-B2FB-391D4C2AC16C}" type="presParOf" srcId="{964121E5-7E22-4B1F-93C9-179E2B5F73B7}" destId="{4BF65CEA-89CB-471F-A453-F813BA33448F}" srcOrd="0" destOrd="0" presId="urn:microsoft.com/office/officeart/2005/8/layout/vList5"/>
    <dgm:cxn modelId="{03A8737D-7AB7-4355-A302-9F21076A66CD}" type="presParOf" srcId="{964121E5-7E22-4B1F-93C9-179E2B5F73B7}" destId="{6413E746-1909-4384-B636-B066627AD47D}" srcOrd="1" destOrd="0" presId="urn:microsoft.com/office/officeart/2005/8/layout/vList5"/>
    <dgm:cxn modelId="{21D8612B-B142-4A7F-919D-153BAD083B69}" type="presParOf" srcId="{2A141197-F17D-432A-9AEC-4481EBF1F5AA}" destId="{B811B3D9-281C-47BC-8C9F-328E31C788C2}" srcOrd="1" destOrd="0" presId="urn:microsoft.com/office/officeart/2005/8/layout/vList5"/>
    <dgm:cxn modelId="{966CBB2F-E36B-4DD0-A951-C714DE653078}" type="presParOf" srcId="{2A141197-F17D-432A-9AEC-4481EBF1F5AA}" destId="{6872AE6D-27B6-4F2D-B5A7-7C1E1237D565}" srcOrd="2" destOrd="0" presId="urn:microsoft.com/office/officeart/2005/8/layout/vList5"/>
    <dgm:cxn modelId="{9C764B18-9551-4083-9003-A679F2FE5404}" type="presParOf" srcId="{6872AE6D-27B6-4F2D-B5A7-7C1E1237D565}" destId="{DACB1C2E-A5B2-4D20-98D4-A9B3FE1CDFAF}" srcOrd="0" destOrd="0" presId="urn:microsoft.com/office/officeart/2005/8/layout/vList5"/>
    <dgm:cxn modelId="{BADF4CC8-7B30-4628-A7FE-B885137C58F0}" type="presParOf" srcId="{6872AE6D-27B6-4F2D-B5A7-7C1E1237D565}" destId="{8A365BD0-9AA9-46F8-9550-2A391ED9A070}" srcOrd="1" destOrd="0" presId="urn:microsoft.com/office/officeart/2005/8/layout/vList5"/>
    <dgm:cxn modelId="{5C7CCB7E-B6CD-4BB2-98D7-996B9DF6FC9B}" type="presParOf" srcId="{2A141197-F17D-432A-9AEC-4481EBF1F5AA}" destId="{103CA24C-B3B2-4B12-B9F6-1F7B6EC62DF3}" srcOrd="3" destOrd="0" presId="urn:microsoft.com/office/officeart/2005/8/layout/vList5"/>
    <dgm:cxn modelId="{0F51D5DD-44BE-4D13-8E0E-0D3B23C97419}" type="presParOf" srcId="{2A141197-F17D-432A-9AEC-4481EBF1F5AA}" destId="{5E99A14E-734D-48A0-96B6-36E5A4778C4B}" srcOrd="4" destOrd="0" presId="urn:microsoft.com/office/officeart/2005/8/layout/vList5"/>
    <dgm:cxn modelId="{69685B0D-3CEF-4172-9CA3-F646FE1918C8}" type="presParOf" srcId="{5E99A14E-734D-48A0-96B6-36E5A4778C4B}" destId="{0419BB99-B832-4989-B186-45C4093E9302}" srcOrd="0" destOrd="0" presId="urn:microsoft.com/office/officeart/2005/8/layout/vList5"/>
    <dgm:cxn modelId="{EA016654-C41C-4666-9E33-106D40A24192}" type="presParOf" srcId="{5E99A14E-734D-48A0-96B6-36E5A4778C4B}" destId="{ABFF1BEE-EC7A-4699-BF5A-3040095830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ACB5B-1640-4F71-AF74-59E6CE12129B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25ED9F-C042-4793-8CFA-74E938A50EB7}">
      <dgm:prSet phldrT="[Текст]" phldr="1"/>
      <dgm:spPr/>
      <dgm:t>
        <a:bodyPr/>
        <a:lstStyle/>
        <a:p>
          <a:endParaRPr lang="ru-RU"/>
        </a:p>
      </dgm:t>
    </dgm:pt>
    <dgm:pt modelId="{B8B117B3-7020-40E8-9B80-5E5C702187AA}" type="parTrans" cxnId="{242B18A2-26F7-4446-AEA3-DCDF1CFC1D77}">
      <dgm:prSet/>
      <dgm:spPr/>
      <dgm:t>
        <a:bodyPr/>
        <a:lstStyle/>
        <a:p>
          <a:endParaRPr lang="ru-RU"/>
        </a:p>
      </dgm:t>
    </dgm:pt>
    <dgm:pt modelId="{67E9DAFB-089D-4CF4-A955-B327412A1769}" type="sibTrans" cxnId="{242B18A2-26F7-4446-AEA3-DCDF1CFC1D77}">
      <dgm:prSet/>
      <dgm:spPr/>
      <dgm:t>
        <a:bodyPr/>
        <a:lstStyle/>
        <a:p>
          <a:endParaRPr lang="ru-RU"/>
        </a:p>
      </dgm:t>
    </dgm:pt>
    <dgm:pt modelId="{27FA483A-71B2-417F-8548-4F15DD90A70B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более </a:t>
          </a:r>
          <a:r>
            <a:rPr lang="ru-RU" sz="1800" b="1" dirty="0" smtClean="0"/>
            <a:t>900 образовательных организаций </a:t>
          </a:r>
          <a:r>
            <a:rPr lang="ru-RU" sz="1800" dirty="0" smtClean="0"/>
            <a:t>региона по введению и реализации новых ФГОС дошкольного, общего и профессионального  образования</a:t>
          </a:r>
          <a:endParaRPr lang="ru-RU" sz="1800" dirty="0"/>
        </a:p>
      </dgm:t>
    </dgm:pt>
    <dgm:pt modelId="{97FC5A62-E1DA-475F-AF8F-25BE689C51CA}" type="parTrans" cxnId="{6EC4FBAD-E8BF-4FFB-B470-F9C26D380D0F}">
      <dgm:prSet/>
      <dgm:spPr/>
      <dgm:t>
        <a:bodyPr/>
        <a:lstStyle/>
        <a:p>
          <a:endParaRPr lang="ru-RU"/>
        </a:p>
      </dgm:t>
    </dgm:pt>
    <dgm:pt modelId="{F46B3005-759B-4A58-8056-0B9A1D338130}" type="sibTrans" cxnId="{6EC4FBAD-E8BF-4FFB-B470-F9C26D380D0F}">
      <dgm:prSet/>
      <dgm:spPr/>
      <dgm:t>
        <a:bodyPr/>
        <a:lstStyle/>
        <a:p>
          <a:endParaRPr lang="ru-RU"/>
        </a:p>
      </dgm:t>
    </dgm:pt>
    <dgm:pt modelId="{B87FEE6D-3207-417F-B7A0-8D2AC9CBCB7D}">
      <dgm:prSet phldrT="[Текст]" phldr="1"/>
      <dgm:spPr/>
      <dgm:t>
        <a:bodyPr/>
        <a:lstStyle/>
        <a:p>
          <a:endParaRPr lang="ru-RU"/>
        </a:p>
      </dgm:t>
    </dgm:pt>
    <dgm:pt modelId="{1FBF06E0-7954-4273-9619-FC05EB33CCA1}" type="parTrans" cxnId="{915DEAD2-8FE3-4677-B931-6146455FED17}">
      <dgm:prSet/>
      <dgm:spPr/>
      <dgm:t>
        <a:bodyPr/>
        <a:lstStyle/>
        <a:p>
          <a:endParaRPr lang="ru-RU"/>
        </a:p>
      </dgm:t>
    </dgm:pt>
    <dgm:pt modelId="{F1343B9C-8FDB-43EB-A314-D2565BA90A68}" type="sibTrans" cxnId="{915DEAD2-8FE3-4677-B931-6146455FED17}">
      <dgm:prSet/>
      <dgm:spPr/>
      <dgm:t>
        <a:bodyPr/>
        <a:lstStyle/>
        <a:p>
          <a:endParaRPr lang="ru-RU"/>
        </a:p>
      </dgm:t>
    </dgm:pt>
    <dgm:pt modelId="{CAFB11D2-CAF0-4544-9331-EC5FDEE57874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/>
            <a:t>35 инновационных проекта </a:t>
          </a:r>
          <a:r>
            <a:rPr lang="ru-RU" sz="1800" dirty="0" smtClean="0"/>
            <a:t>на базе </a:t>
          </a:r>
          <a:r>
            <a:rPr lang="ru-RU" sz="1800" b="1" dirty="0" smtClean="0"/>
            <a:t>170 образовательных организаций </a:t>
          </a:r>
          <a:r>
            <a:rPr lang="ru-RU" sz="1800" dirty="0" smtClean="0"/>
            <a:t>Ярославской области</a:t>
          </a:r>
          <a:endParaRPr lang="ru-RU" sz="1800" dirty="0"/>
        </a:p>
      </dgm:t>
    </dgm:pt>
    <dgm:pt modelId="{6484D3D6-BB8B-4326-B07C-57C277B1FC8B}" type="parTrans" cxnId="{BF24CFC8-54B1-44BE-B25D-1FB8FB5BE384}">
      <dgm:prSet/>
      <dgm:spPr/>
      <dgm:t>
        <a:bodyPr/>
        <a:lstStyle/>
        <a:p>
          <a:endParaRPr lang="ru-RU"/>
        </a:p>
      </dgm:t>
    </dgm:pt>
    <dgm:pt modelId="{6803FF8B-EBE7-44A2-BA94-1FA1771D2782}" type="sibTrans" cxnId="{BF24CFC8-54B1-44BE-B25D-1FB8FB5BE384}">
      <dgm:prSet/>
      <dgm:spPr/>
      <dgm:t>
        <a:bodyPr/>
        <a:lstStyle/>
        <a:p>
          <a:endParaRPr lang="ru-RU"/>
        </a:p>
      </dgm:t>
    </dgm:pt>
    <dgm:pt modelId="{AF1BC1BC-365C-46E2-9FD8-0DDA73ECB371}">
      <dgm:prSet phldrT="[Текст]" phldr="1"/>
      <dgm:spPr/>
      <dgm:t>
        <a:bodyPr/>
        <a:lstStyle/>
        <a:p>
          <a:endParaRPr lang="ru-RU" dirty="0"/>
        </a:p>
      </dgm:t>
    </dgm:pt>
    <dgm:pt modelId="{D0E21A9A-FDE4-4925-A3C5-C08091FBA876}" type="parTrans" cxnId="{01592823-953D-4485-BD2F-683AD602A652}">
      <dgm:prSet/>
      <dgm:spPr/>
      <dgm:t>
        <a:bodyPr/>
        <a:lstStyle/>
        <a:p>
          <a:endParaRPr lang="ru-RU"/>
        </a:p>
      </dgm:t>
    </dgm:pt>
    <dgm:pt modelId="{34DD021D-2DBF-437F-885F-4A18D3000530}" type="sibTrans" cxnId="{01592823-953D-4485-BD2F-683AD602A652}">
      <dgm:prSet/>
      <dgm:spPr/>
      <dgm:t>
        <a:bodyPr/>
        <a:lstStyle/>
        <a:p>
          <a:endParaRPr lang="ru-RU"/>
        </a:p>
      </dgm:t>
    </dgm:pt>
    <dgm:pt modelId="{7678A03E-38E4-4020-90CE-9C24B3AA425A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/>
            <a:t>60 профессиональных объединений</a:t>
          </a:r>
          <a:r>
            <a:rPr lang="ru-RU" sz="1800" dirty="0" smtClean="0"/>
            <a:t>, </a:t>
          </a:r>
          <a:r>
            <a:rPr lang="ru-RU" sz="1800" b="1" dirty="0" smtClean="0"/>
            <a:t>региональных </a:t>
          </a:r>
          <a:r>
            <a:rPr lang="ru-RU" sz="1800" dirty="0" smtClean="0"/>
            <a:t> </a:t>
          </a:r>
          <a:r>
            <a:rPr lang="ru-RU" sz="1800" b="1" dirty="0" smtClean="0"/>
            <a:t>методических и сетевых сообществ педагогов, в том числе 4 профессиональные ассоциации</a:t>
          </a:r>
          <a:endParaRPr lang="ru-RU" sz="1800" dirty="0"/>
        </a:p>
      </dgm:t>
    </dgm:pt>
    <dgm:pt modelId="{241963CD-DD4C-4805-8828-FCD9C106545B}" type="parTrans" cxnId="{97114138-DE3B-4E15-A315-EDB534F2365C}">
      <dgm:prSet/>
      <dgm:spPr/>
      <dgm:t>
        <a:bodyPr/>
        <a:lstStyle/>
        <a:p>
          <a:endParaRPr lang="ru-RU"/>
        </a:p>
      </dgm:t>
    </dgm:pt>
    <dgm:pt modelId="{9A0F2A95-1FCB-4DAD-9C54-10648A2B5FFA}" type="sibTrans" cxnId="{97114138-DE3B-4E15-A315-EDB534F2365C}">
      <dgm:prSet/>
      <dgm:spPr/>
      <dgm:t>
        <a:bodyPr/>
        <a:lstStyle/>
        <a:p>
          <a:endParaRPr lang="ru-RU"/>
        </a:p>
      </dgm:t>
    </dgm:pt>
    <dgm:pt modelId="{0F3CA923-8F0B-45CC-8B7A-832DDBDE26AA}">
      <dgm:prSet/>
      <dgm:spPr/>
      <dgm:t>
        <a:bodyPr/>
        <a:lstStyle/>
        <a:p>
          <a:endParaRPr lang="ru-RU"/>
        </a:p>
      </dgm:t>
    </dgm:pt>
    <dgm:pt modelId="{8DC286B9-6E40-4678-81D8-C77A4BC6AA2F}" type="parTrans" cxnId="{E8D87720-0FB3-4C7D-AC61-3B1074C5E9A0}">
      <dgm:prSet/>
      <dgm:spPr/>
      <dgm:t>
        <a:bodyPr/>
        <a:lstStyle/>
        <a:p>
          <a:endParaRPr lang="ru-RU"/>
        </a:p>
      </dgm:t>
    </dgm:pt>
    <dgm:pt modelId="{D2147F74-3033-43C6-86A9-DAC21ED16016}" type="sibTrans" cxnId="{E8D87720-0FB3-4C7D-AC61-3B1074C5E9A0}">
      <dgm:prSet/>
      <dgm:spPr/>
      <dgm:t>
        <a:bodyPr/>
        <a:lstStyle/>
        <a:p>
          <a:endParaRPr lang="ru-RU"/>
        </a:p>
      </dgm:t>
    </dgm:pt>
    <dgm:pt modelId="{B376C0F3-988D-4085-9F7D-0E0613740DAB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/>
            <a:t>70 муниципальных ресурсных центров</a:t>
          </a:r>
          <a:endParaRPr lang="ru-RU" sz="1800" dirty="0"/>
        </a:p>
      </dgm:t>
    </dgm:pt>
    <dgm:pt modelId="{630FA53A-6BAC-40A1-9CBF-F60C23B766C1}" type="parTrans" cxnId="{7188429E-BEB2-4B7C-8ED7-B5355CEE9243}">
      <dgm:prSet/>
      <dgm:spPr/>
      <dgm:t>
        <a:bodyPr/>
        <a:lstStyle/>
        <a:p>
          <a:endParaRPr lang="ru-RU"/>
        </a:p>
      </dgm:t>
    </dgm:pt>
    <dgm:pt modelId="{DECD355F-6AF0-40E9-81A5-EF02F4CAB4C7}" type="sibTrans" cxnId="{7188429E-BEB2-4B7C-8ED7-B5355CEE9243}">
      <dgm:prSet/>
      <dgm:spPr/>
      <dgm:t>
        <a:bodyPr/>
        <a:lstStyle/>
        <a:p>
          <a:endParaRPr lang="ru-RU"/>
        </a:p>
      </dgm:t>
    </dgm:pt>
    <dgm:pt modelId="{36C76F6A-F900-4E11-A335-57901200B24C}">
      <dgm:prSet/>
      <dgm:spPr/>
      <dgm:t>
        <a:bodyPr/>
        <a:lstStyle/>
        <a:p>
          <a:endParaRPr lang="ru-RU"/>
        </a:p>
      </dgm:t>
    </dgm:pt>
    <dgm:pt modelId="{EB6000E6-AEE3-495F-9409-84E4EEB1452B}" type="parTrans" cxnId="{DF00040D-67B2-4138-A90D-C6B3B1DD02B5}">
      <dgm:prSet/>
      <dgm:spPr/>
      <dgm:t>
        <a:bodyPr/>
        <a:lstStyle/>
        <a:p>
          <a:endParaRPr lang="ru-RU"/>
        </a:p>
      </dgm:t>
    </dgm:pt>
    <dgm:pt modelId="{741C26E0-CEEA-4E7F-9C8F-62C8045C641E}" type="sibTrans" cxnId="{DF00040D-67B2-4138-A90D-C6B3B1DD02B5}">
      <dgm:prSet/>
      <dgm:spPr/>
      <dgm:t>
        <a:bodyPr/>
        <a:lstStyle/>
        <a:p>
          <a:endParaRPr lang="ru-RU"/>
        </a:p>
      </dgm:t>
    </dgm:pt>
    <dgm:pt modelId="{7B5A3AE9-E1C2-4476-9BF7-63CADA3F5379}">
      <dgm:prSet/>
      <dgm:spPr/>
      <dgm:t>
        <a:bodyPr/>
        <a:lstStyle/>
        <a:p>
          <a:endParaRPr lang="ru-RU"/>
        </a:p>
      </dgm:t>
    </dgm:pt>
    <dgm:pt modelId="{B3D056A9-DF92-458F-AE6F-A026A96E4E67}" type="parTrans" cxnId="{57089395-AF7E-4239-8BF1-AF76D6A440C7}">
      <dgm:prSet/>
      <dgm:spPr/>
      <dgm:t>
        <a:bodyPr/>
        <a:lstStyle/>
        <a:p>
          <a:endParaRPr lang="ru-RU"/>
        </a:p>
      </dgm:t>
    </dgm:pt>
    <dgm:pt modelId="{2D52776E-2795-4986-97E4-5095AADA2864}" type="sibTrans" cxnId="{57089395-AF7E-4239-8BF1-AF76D6A440C7}">
      <dgm:prSet/>
      <dgm:spPr/>
      <dgm:t>
        <a:bodyPr/>
        <a:lstStyle/>
        <a:p>
          <a:endParaRPr lang="ru-RU"/>
        </a:p>
      </dgm:t>
    </dgm:pt>
    <dgm:pt modelId="{A6FCDF72-42B1-43D2-B34C-E92E717226A1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/>
            <a:t>5 </a:t>
          </a:r>
          <a:r>
            <a:rPr lang="ru-RU" sz="1800" b="0" dirty="0" smtClean="0"/>
            <a:t>постоянно действующих</a:t>
          </a:r>
          <a:r>
            <a:rPr lang="ru-RU" sz="1800" b="1" dirty="0" smtClean="0"/>
            <a:t> научно-педагогических лабораторий </a:t>
          </a:r>
          <a:r>
            <a:rPr lang="ru-RU" sz="1800" b="0" dirty="0" smtClean="0"/>
            <a:t>по актуальным проблемам развития образования</a:t>
          </a:r>
          <a:endParaRPr lang="ru-RU" sz="1800" b="0" dirty="0"/>
        </a:p>
      </dgm:t>
    </dgm:pt>
    <dgm:pt modelId="{2C00A500-2513-4CDB-A6BC-CBA24C3CF13F}" type="parTrans" cxnId="{7CE01AA7-A67B-4A3C-8523-EA9A80BC7494}">
      <dgm:prSet/>
      <dgm:spPr/>
      <dgm:t>
        <a:bodyPr/>
        <a:lstStyle/>
        <a:p>
          <a:endParaRPr lang="ru-RU"/>
        </a:p>
      </dgm:t>
    </dgm:pt>
    <dgm:pt modelId="{40FD5A85-559B-4805-9E9C-A55CD4CEFCCE}" type="sibTrans" cxnId="{7CE01AA7-A67B-4A3C-8523-EA9A80BC7494}">
      <dgm:prSet/>
      <dgm:spPr/>
      <dgm:t>
        <a:bodyPr/>
        <a:lstStyle/>
        <a:p>
          <a:endParaRPr lang="ru-RU"/>
        </a:p>
      </dgm:t>
    </dgm:pt>
    <dgm:pt modelId="{B57F0C2E-7094-4A47-820F-B74EB14DDEFB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/>
            <a:t>20 муниципальных методических служб региона</a:t>
          </a:r>
          <a:endParaRPr lang="ru-RU" sz="1800" dirty="0"/>
        </a:p>
      </dgm:t>
    </dgm:pt>
    <dgm:pt modelId="{7BCF1456-64DC-473B-A5A5-9DE6FBE58D4C}" type="parTrans" cxnId="{E4AA67A2-36E1-4743-ADEE-C1E827ECEEED}">
      <dgm:prSet/>
      <dgm:spPr/>
      <dgm:t>
        <a:bodyPr/>
        <a:lstStyle/>
        <a:p>
          <a:endParaRPr lang="ru-RU"/>
        </a:p>
      </dgm:t>
    </dgm:pt>
    <dgm:pt modelId="{BA1C3A7F-3DEC-4DB8-96CF-7876853E039A}" type="sibTrans" cxnId="{E4AA67A2-36E1-4743-ADEE-C1E827ECEEED}">
      <dgm:prSet/>
      <dgm:spPr/>
      <dgm:t>
        <a:bodyPr/>
        <a:lstStyle/>
        <a:p>
          <a:endParaRPr lang="ru-RU"/>
        </a:p>
      </dgm:t>
    </dgm:pt>
    <dgm:pt modelId="{63571CB2-90DE-4533-98B5-7F5EC15CF044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/>
            <a:t>60 базовых площадок в образовательных организациях  </a:t>
          </a:r>
          <a:endParaRPr lang="ru-RU" sz="1800" b="1" dirty="0"/>
        </a:p>
      </dgm:t>
    </dgm:pt>
    <dgm:pt modelId="{C0C783D3-9557-4425-87B7-8AD239357F29}" type="parTrans" cxnId="{8D912E24-8D7C-4AAD-A8EF-EF2D2D68EBA4}">
      <dgm:prSet/>
      <dgm:spPr/>
    </dgm:pt>
    <dgm:pt modelId="{DD7D1E3C-8191-4033-A374-92A9A6695ADA}" type="sibTrans" cxnId="{8D912E24-8D7C-4AAD-A8EF-EF2D2D68EBA4}">
      <dgm:prSet/>
      <dgm:spPr/>
    </dgm:pt>
    <dgm:pt modelId="{EB324435-3072-4E97-8E05-E84D898A0307}" type="pres">
      <dgm:prSet presAssocID="{8AAACB5B-1640-4F71-AF74-59E6CE12129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6E6E88-8315-48A0-808C-A74BE9684FF3}" type="pres">
      <dgm:prSet presAssocID="{A025ED9F-C042-4793-8CFA-74E938A50EB7}" presName="composite" presStyleCnt="0"/>
      <dgm:spPr/>
    </dgm:pt>
    <dgm:pt modelId="{82A4AADB-1C55-4875-AA35-314A7EECC727}" type="pres">
      <dgm:prSet presAssocID="{A025ED9F-C042-4793-8CFA-74E938A50EB7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3C9BD-D28E-4859-89F3-9B25BDC1E17B}" type="pres">
      <dgm:prSet presAssocID="{A025ED9F-C042-4793-8CFA-74E938A50EB7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944D5-7F60-4D8F-9309-1F2C2A64FC87}" type="pres">
      <dgm:prSet presAssocID="{67E9DAFB-089D-4CF4-A955-B327412A1769}" presName="sp" presStyleCnt="0"/>
      <dgm:spPr/>
    </dgm:pt>
    <dgm:pt modelId="{C544346C-0E5C-4B55-81F3-6FEDFC05DEB6}" type="pres">
      <dgm:prSet presAssocID="{B87FEE6D-3207-417F-B7A0-8D2AC9CBCB7D}" presName="composite" presStyleCnt="0"/>
      <dgm:spPr/>
    </dgm:pt>
    <dgm:pt modelId="{3986F030-31C3-495B-B256-1482E795FAAB}" type="pres">
      <dgm:prSet presAssocID="{B87FEE6D-3207-417F-B7A0-8D2AC9CBCB7D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13400-B404-40D4-BDC8-4A218219CDED}" type="pres">
      <dgm:prSet presAssocID="{B87FEE6D-3207-417F-B7A0-8D2AC9CBCB7D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34B7B8-2492-41AE-AB32-4BF7EC1A3DB0}" type="pres">
      <dgm:prSet presAssocID="{F1343B9C-8FDB-43EB-A314-D2565BA90A68}" presName="sp" presStyleCnt="0"/>
      <dgm:spPr/>
    </dgm:pt>
    <dgm:pt modelId="{EA965720-F3B2-4D63-888F-507305CF2EB0}" type="pres">
      <dgm:prSet presAssocID="{AF1BC1BC-365C-46E2-9FD8-0DDA73ECB371}" presName="composite" presStyleCnt="0"/>
      <dgm:spPr/>
    </dgm:pt>
    <dgm:pt modelId="{902CDF95-57E4-4ED3-AB2A-2EE5F82700D0}" type="pres">
      <dgm:prSet presAssocID="{AF1BC1BC-365C-46E2-9FD8-0DDA73ECB371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7CEB4-1B22-4B2B-82B8-975971BD0B06}" type="pres">
      <dgm:prSet presAssocID="{AF1BC1BC-365C-46E2-9FD8-0DDA73ECB371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9672B-EBFB-4DC3-8B2B-8E8B6C25A14D}" type="pres">
      <dgm:prSet presAssocID="{34DD021D-2DBF-437F-885F-4A18D3000530}" presName="sp" presStyleCnt="0"/>
      <dgm:spPr/>
    </dgm:pt>
    <dgm:pt modelId="{52A1C19A-ED06-49DC-AC0D-955370267689}" type="pres">
      <dgm:prSet presAssocID="{0F3CA923-8F0B-45CC-8B7A-832DDBDE26AA}" presName="composite" presStyleCnt="0"/>
      <dgm:spPr/>
    </dgm:pt>
    <dgm:pt modelId="{A7F36B11-8988-4509-8118-61B72A16BC0D}" type="pres">
      <dgm:prSet presAssocID="{0F3CA923-8F0B-45CC-8B7A-832DDBDE26A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9FDDBD-E2D6-4365-8DDD-B28398BFCA39}" type="pres">
      <dgm:prSet presAssocID="{0F3CA923-8F0B-45CC-8B7A-832DDBDE26A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4F5662-792F-4485-81B0-2EA3A8BB0A9B}" type="pres">
      <dgm:prSet presAssocID="{D2147F74-3033-43C6-86A9-DAC21ED16016}" presName="sp" presStyleCnt="0"/>
      <dgm:spPr/>
    </dgm:pt>
    <dgm:pt modelId="{5CAFD321-FECC-49EC-9300-0B55546EAA4F}" type="pres">
      <dgm:prSet presAssocID="{36C76F6A-F900-4E11-A335-57901200B24C}" presName="composite" presStyleCnt="0"/>
      <dgm:spPr/>
    </dgm:pt>
    <dgm:pt modelId="{022DF42E-D5A1-4D04-8CEA-D90492D2CDA3}" type="pres">
      <dgm:prSet presAssocID="{36C76F6A-F900-4E11-A335-57901200B24C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3BF26-0E2A-4C72-9992-15F17DEA5EE2}" type="pres">
      <dgm:prSet presAssocID="{36C76F6A-F900-4E11-A335-57901200B24C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2E99D-A23E-45D2-B69D-D9FD7A0FF833}" type="pres">
      <dgm:prSet presAssocID="{741C26E0-CEEA-4E7F-9C8F-62C8045C641E}" presName="sp" presStyleCnt="0"/>
      <dgm:spPr/>
    </dgm:pt>
    <dgm:pt modelId="{F23BD8A1-B83D-43CB-8A6A-06ED9978616E}" type="pres">
      <dgm:prSet presAssocID="{7B5A3AE9-E1C2-4476-9BF7-63CADA3F5379}" presName="composite" presStyleCnt="0"/>
      <dgm:spPr/>
    </dgm:pt>
    <dgm:pt modelId="{9A4CF688-6B14-40F9-B792-F27985D1539D}" type="pres">
      <dgm:prSet presAssocID="{7B5A3AE9-E1C2-4476-9BF7-63CADA3F5379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151CF-61E8-4E78-8635-8AF714A4D8C1}" type="pres">
      <dgm:prSet presAssocID="{7B5A3AE9-E1C2-4476-9BF7-63CADA3F5379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0B45BB-FD7B-4E23-B5F0-F16AC61AB3E4}" type="presOf" srcId="{B376C0F3-988D-4085-9F7D-0E0613740DAB}" destId="{8C9FDDBD-E2D6-4365-8DDD-B28398BFCA39}" srcOrd="0" destOrd="0" presId="urn:microsoft.com/office/officeart/2005/8/layout/chevron2"/>
    <dgm:cxn modelId="{242B18A2-26F7-4446-AEA3-DCDF1CFC1D77}" srcId="{8AAACB5B-1640-4F71-AF74-59E6CE12129B}" destId="{A025ED9F-C042-4793-8CFA-74E938A50EB7}" srcOrd="0" destOrd="0" parTransId="{B8B117B3-7020-40E8-9B80-5E5C702187AA}" sibTransId="{67E9DAFB-089D-4CF4-A955-B327412A1769}"/>
    <dgm:cxn modelId="{915DEAD2-8FE3-4677-B931-6146455FED17}" srcId="{8AAACB5B-1640-4F71-AF74-59E6CE12129B}" destId="{B87FEE6D-3207-417F-B7A0-8D2AC9CBCB7D}" srcOrd="1" destOrd="0" parTransId="{1FBF06E0-7954-4273-9619-FC05EB33CCA1}" sibTransId="{F1343B9C-8FDB-43EB-A314-D2565BA90A68}"/>
    <dgm:cxn modelId="{7411E46A-2E50-43FB-B4C2-55A6FE344CAF}" type="presOf" srcId="{63571CB2-90DE-4533-98B5-7F5EC15CF044}" destId="{8C9FDDBD-E2D6-4365-8DDD-B28398BFCA39}" srcOrd="0" destOrd="1" presId="urn:microsoft.com/office/officeart/2005/8/layout/chevron2"/>
    <dgm:cxn modelId="{AD086175-4C9E-45DE-A8DC-39210F951C1A}" type="presOf" srcId="{8AAACB5B-1640-4F71-AF74-59E6CE12129B}" destId="{EB324435-3072-4E97-8E05-E84D898A0307}" srcOrd="0" destOrd="0" presId="urn:microsoft.com/office/officeart/2005/8/layout/chevron2"/>
    <dgm:cxn modelId="{E4AA67A2-36E1-4743-ADEE-C1E827ECEEED}" srcId="{7B5A3AE9-E1C2-4476-9BF7-63CADA3F5379}" destId="{B57F0C2E-7094-4A47-820F-B74EB14DDEFB}" srcOrd="0" destOrd="0" parTransId="{7BCF1456-64DC-473B-A5A5-9DE6FBE58D4C}" sibTransId="{BA1C3A7F-3DEC-4DB8-96CF-7876853E039A}"/>
    <dgm:cxn modelId="{15DE7CB3-0793-47C7-81A6-15C73051085B}" type="presOf" srcId="{27FA483A-71B2-417F-8548-4F15DD90A70B}" destId="{DB43C9BD-D28E-4859-89F3-9B25BDC1E17B}" srcOrd="0" destOrd="0" presId="urn:microsoft.com/office/officeart/2005/8/layout/chevron2"/>
    <dgm:cxn modelId="{E8D87720-0FB3-4C7D-AC61-3B1074C5E9A0}" srcId="{8AAACB5B-1640-4F71-AF74-59E6CE12129B}" destId="{0F3CA923-8F0B-45CC-8B7A-832DDBDE26AA}" srcOrd="3" destOrd="0" parTransId="{8DC286B9-6E40-4678-81D8-C77A4BC6AA2F}" sibTransId="{D2147F74-3033-43C6-86A9-DAC21ED16016}"/>
    <dgm:cxn modelId="{97114138-DE3B-4E15-A315-EDB534F2365C}" srcId="{AF1BC1BC-365C-46E2-9FD8-0DDA73ECB371}" destId="{7678A03E-38E4-4020-90CE-9C24B3AA425A}" srcOrd="0" destOrd="0" parTransId="{241963CD-DD4C-4805-8828-FCD9C106545B}" sibTransId="{9A0F2A95-1FCB-4DAD-9C54-10648A2B5FFA}"/>
    <dgm:cxn modelId="{69CA42D2-6519-4FC1-B373-AB97D4F8E540}" type="presOf" srcId="{B57F0C2E-7094-4A47-820F-B74EB14DDEFB}" destId="{C17151CF-61E8-4E78-8635-8AF714A4D8C1}" srcOrd="0" destOrd="0" presId="urn:microsoft.com/office/officeart/2005/8/layout/chevron2"/>
    <dgm:cxn modelId="{7188429E-BEB2-4B7C-8ED7-B5355CEE9243}" srcId="{0F3CA923-8F0B-45CC-8B7A-832DDBDE26AA}" destId="{B376C0F3-988D-4085-9F7D-0E0613740DAB}" srcOrd="0" destOrd="0" parTransId="{630FA53A-6BAC-40A1-9CBF-F60C23B766C1}" sibTransId="{DECD355F-6AF0-40E9-81A5-EF02F4CAB4C7}"/>
    <dgm:cxn modelId="{01592823-953D-4485-BD2F-683AD602A652}" srcId="{8AAACB5B-1640-4F71-AF74-59E6CE12129B}" destId="{AF1BC1BC-365C-46E2-9FD8-0DDA73ECB371}" srcOrd="2" destOrd="0" parTransId="{D0E21A9A-FDE4-4925-A3C5-C08091FBA876}" sibTransId="{34DD021D-2DBF-437F-885F-4A18D3000530}"/>
    <dgm:cxn modelId="{D21E2FD7-2B67-4163-B557-C1721339BA91}" type="presOf" srcId="{CAFB11D2-CAF0-4544-9331-EC5FDEE57874}" destId="{3D613400-B404-40D4-BDC8-4A218219CDED}" srcOrd="0" destOrd="0" presId="urn:microsoft.com/office/officeart/2005/8/layout/chevron2"/>
    <dgm:cxn modelId="{3B7FA7C0-58BE-4377-841C-9CB3EF3A2A03}" type="presOf" srcId="{A025ED9F-C042-4793-8CFA-74E938A50EB7}" destId="{82A4AADB-1C55-4875-AA35-314A7EECC727}" srcOrd="0" destOrd="0" presId="urn:microsoft.com/office/officeart/2005/8/layout/chevron2"/>
    <dgm:cxn modelId="{693E2C63-B551-4FBE-BB0E-E9AD5DA91E23}" type="presOf" srcId="{B87FEE6D-3207-417F-B7A0-8D2AC9CBCB7D}" destId="{3986F030-31C3-495B-B256-1482E795FAAB}" srcOrd="0" destOrd="0" presId="urn:microsoft.com/office/officeart/2005/8/layout/chevron2"/>
    <dgm:cxn modelId="{57089395-AF7E-4239-8BF1-AF76D6A440C7}" srcId="{8AAACB5B-1640-4F71-AF74-59E6CE12129B}" destId="{7B5A3AE9-E1C2-4476-9BF7-63CADA3F5379}" srcOrd="5" destOrd="0" parTransId="{B3D056A9-DF92-458F-AE6F-A026A96E4E67}" sibTransId="{2D52776E-2795-4986-97E4-5095AADA2864}"/>
    <dgm:cxn modelId="{FB9415FE-D797-4154-A11F-645A8D759268}" type="presOf" srcId="{36C76F6A-F900-4E11-A335-57901200B24C}" destId="{022DF42E-D5A1-4D04-8CEA-D90492D2CDA3}" srcOrd="0" destOrd="0" presId="urn:microsoft.com/office/officeart/2005/8/layout/chevron2"/>
    <dgm:cxn modelId="{AE550F7E-B068-4383-B6A0-4690E9117D9D}" type="presOf" srcId="{AF1BC1BC-365C-46E2-9FD8-0DDA73ECB371}" destId="{902CDF95-57E4-4ED3-AB2A-2EE5F82700D0}" srcOrd="0" destOrd="0" presId="urn:microsoft.com/office/officeart/2005/8/layout/chevron2"/>
    <dgm:cxn modelId="{6EC4FBAD-E8BF-4FFB-B470-F9C26D380D0F}" srcId="{A025ED9F-C042-4793-8CFA-74E938A50EB7}" destId="{27FA483A-71B2-417F-8548-4F15DD90A70B}" srcOrd="0" destOrd="0" parTransId="{97FC5A62-E1DA-475F-AF8F-25BE689C51CA}" sibTransId="{F46B3005-759B-4A58-8056-0B9A1D338130}"/>
    <dgm:cxn modelId="{8D912E24-8D7C-4AAD-A8EF-EF2D2D68EBA4}" srcId="{0F3CA923-8F0B-45CC-8B7A-832DDBDE26AA}" destId="{63571CB2-90DE-4533-98B5-7F5EC15CF044}" srcOrd="1" destOrd="0" parTransId="{C0C783D3-9557-4425-87B7-8AD239357F29}" sibTransId="{DD7D1E3C-8191-4033-A374-92A9A6695ADA}"/>
    <dgm:cxn modelId="{C46901B4-D55A-448E-AC96-5BA3360ED47D}" type="presOf" srcId="{A6FCDF72-42B1-43D2-B34C-E92E717226A1}" destId="{6023BF26-0E2A-4C72-9992-15F17DEA5EE2}" srcOrd="0" destOrd="0" presId="urn:microsoft.com/office/officeart/2005/8/layout/chevron2"/>
    <dgm:cxn modelId="{A7AF532D-A310-4690-85A3-CBD19240F84F}" type="presOf" srcId="{7678A03E-38E4-4020-90CE-9C24B3AA425A}" destId="{ABA7CEB4-1B22-4B2B-82B8-975971BD0B06}" srcOrd="0" destOrd="0" presId="urn:microsoft.com/office/officeart/2005/8/layout/chevron2"/>
    <dgm:cxn modelId="{BF24CFC8-54B1-44BE-B25D-1FB8FB5BE384}" srcId="{B87FEE6D-3207-417F-B7A0-8D2AC9CBCB7D}" destId="{CAFB11D2-CAF0-4544-9331-EC5FDEE57874}" srcOrd="0" destOrd="0" parTransId="{6484D3D6-BB8B-4326-B07C-57C277B1FC8B}" sibTransId="{6803FF8B-EBE7-44A2-BA94-1FA1771D2782}"/>
    <dgm:cxn modelId="{DF00040D-67B2-4138-A90D-C6B3B1DD02B5}" srcId="{8AAACB5B-1640-4F71-AF74-59E6CE12129B}" destId="{36C76F6A-F900-4E11-A335-57901200B24C}" srcOrd="4" destOrd="0" parTransId="{EB6000E6-AEE3-495F-9409-84E4EEB1452B}" sibTransId="{741C26E0-CEEA-4E7F-9C8F-62C8045C641E}"/>
    <dgm:cxn modelId="{7CE01AA7-A67B-4A3C-8523-EA9A80BC7494}" srcId="{36C76F6A-F900-4E11-A335-57901200B24C}" destId="{A6FCDF72-42B1-43D2-B34C-E92E717226A1}" srcOrd="0" destOrd="0" parTransId="{2C00A500-2513-4CDB-A6BC-CBA24C3CF13F}" sibTransId="{40FD5A85-559B-4805-9E9C-A55CD4CEFCCE}"/>
    <dgm:cxn modelId="{5E0F2A02-FE3B-4350-849A-390B920BAFA5}" type="presOf" srcId="{0F3CA923-8F0B-45CC-8B7A-832DDBDE26AA}" destId="{A7F36B11-8988-4509-8118-61B72A16BC0D}" srcOrd="0" destOrd="0" presId="urn:microsoft.com/office/officeart/2005/8/layout/chevron2"/>
    <dgm:cxn modelId="{8CBC11ED-2704-4994-972B-0EE5DF69C748}" type="presOf" srcId="{7B5A3AE9-E1C2-4476-9BF7-63CADA3F5379}" destId="{9A4CF688-6B14-40F9-B792-F27985D1539D}" srcOrd="0" destOrd="0" presId="urn:microsoft.com/office/officeart/2005/8/layout/chevron2"/>
    <dgm:cxn modelId="{8EBC7E1A-5EE0-441B-8774-C90C72D45093}" type="presParOf" srcId="{EB324435-3072-4E97-8E05-E84D898A0307}" destId="{9A6E6E88-8315-48A0-808C-A74BE9684FF3}" srcOrd="0" destOrd="0" presId="urn:microsoft.com/office/officeart/2005/8/layout/chevron2"/>
    <dgm:cxn modelId="{023EA2DE-E2D9-4528-8A2E-2D86792F57A3}" type="presParOf" srcId="{9A6E6E88-8315-48A0-808C-A74BE9684FF3}" destId="{82A4AADB-1C55-4875-AA35-314A7EECC727}" srcOrd="0" destOrd="0" presId="urn:microsoft.com/office/officeart/2005/8/layout/chevron2"/>
    <dgm:cxn modelId="{B50665D2-AFEC-49F5-90EC-22DA36051EC9}" type="presParOf" srcId="{9A6E6E88-8315-48A0-808C-A74BE9684FF3}" destId="{DB43C9BD-D28E-4859-89F3-9B25BDC1E17B}" srcOrd="1" destOrd="0" presId="urn:microsoft.com/office/officeart/2005/8/layout/chevron2"/>
    <dgm:cxn modelId="{82EE65AD-0498-43A1-8D59-38BD1403132F}" type="presParOf" srcId="{EB324435-3072-4E97-8E05-E84D898A0307}" destId="{BE1944D5-7F60-4D8F-9309-1F2C2A64FC87}" srcOrd="1" destOrd="0" presId="urn:microsoft.com/office/officeart/2005/8/layout/chevron2"/>
    <dgm:cxn modelId="{E1C4089B-1A01-4ED8-B274-81E48F2F450C}" type="presParOf" srcId="{EB324435-3072-4E97-8E05-E84D898A0307}" destId="{C544346C-0E5C-4B55-81F3-6FEDFC05DEB6}" srcOrd="2" destOrd="0" presId="urn:microsoft.com/office/officeart/2005/8/layout/chevron2"/>
    <dgm:cxn modelId="{14BC0CF6-3203-407D-9118-C873EC768B9C}" type="presParOf" srcId="{C544346C-0E5C-4B55-81F3-6FEDFC05DEB6}" destId="{3986F030-31C3-495B-B256-1482E795FAAB}" srcOrd="0" destOrd="0" presId="urn:microsoft.com/office/officeart/2005/8/layout/chevron2"/>
    <dgm:cxn modelId="{6559EC66-7756-49B3-B941-3D7884F73733}" type="presParOf" srcId="{C544346C-0E5C-4B55-81F3-6FEDFC05DEB6}" destId="{3D613400-B404-40D4-BDC8-4A218219CDED}" srcOrd="1" destOrd="0" presId="urn:microsoft.com/office/officeart/2005/8/layout/chevron2"/>
    <dgm:cxn modelId="{5C7B97D5-89B3-40C6-A144-BC5981FB18AA}" type="presParOf" srcId="{EB324435-3072-4E97-8E05-E84D898A0307}" destId="{C734B7B8-2492-41AE-AB32-4BF7EC1A3DB0}" srcOrd="3" destOrd="0" presId="urn:microsoft.com/office/officeart/2005/8/layout/chevron2"/>
    <dgm:cxn modelId="{11EFD5FC-9E70-4350-8FE3-57EB02389C57}" type="presParOf" srcId="{EB324435-3072-4E97-8E05-E84D898A0307}" destId="{EA965720-F3B2-4D63-888F-507305CF2EB0}" srcOrd="4" destOrd="0" presId="urn:microsoft.com/office/officeart/2005/8/layout/chevron2"/>
    <dgm:cxn modelId="{AEE2E450-8A53-4CA7-9714-AB6855B188E5}" type="presParOf" srcId="{EA965720-F3B2-4D63-888F-507305CF2EB0}" destId="{902CDF95-57E4-4ED3-AB2A-2EE5F82700D0}" srcOrd="0" destOrd="0" presId="urn:microsoft.com/office/officeart/2005/8/layout/chevron2"/>
    <dgm:cxn modelId="{FE2E064D-363B-4513-9E30-49A51F6FAD65}" type="presParOf" srcId="{EA965720-F3B2-4D63-888F-507305CF2EB0}" destId="{ABA7CEB4-1B22-4B2B-82B8-975971BD0B06}" srcOrd="1" destOrd="0" presId="urn:microsoft.com/office/officeart/2005/8/layout/chevron2"/>
    <dgm:cxn modelId="{8AECD059-6FBD-43B8-8EF0-0E4DB2AC8E7E}" type="presParOf" srcId="{EB324435-3072-4E97-8E05-E84D898A0307}" destId="{90C9672B-EBFB-4DC3-8B2B-8E8B6C25A14D}" srcOrd="5" destOrd="0" presId="urn:microsoft.com/office/officeart/2005/8/layout/chevron2"/>
    <dgm:cxn modelId="{9DD26CC2-17BC-4154-81B1-18DDF986941F}" type="presParOf" srcId="{EB324435-3072-4E97-8E05-E84D898A0307}" destId="{52A1C19A-ED06-49DC-AC0D-955370267689}" srcOrd="6" destOrd="0" presId="urn:microsoft.com/office/officeart/2005/8/layout/chevron2"/>
    <dgm:cxn modelId="{09A9F526-5225-4A75-9E91-0B15ABD45544}" type="presParOf" srcId="{52A1C19A-ED06-49DC-AC0D-955370267689}" destId="{A7F36B11-8988-4509-8118-61B72A16BC0D}" srcOrd="0" destOrd="0" presId="urn:microsoft.com/office/officeart/2005/8/layout/chevron2"/>
    <dgm:cxn modelId="{05A2C2B1-C4D3-423B-9242-8CB2A38B7C47}" type="presParOf" srcId="{52A1C19A-ED06-49DC-AC0D-955370267689}" destId="{8C9FDDBD-E2D6-4365-8DDD-B28398BFCA39}" srcOrd="1" destOrd="0" presId="urn:microsoft.com/office/officeart/2005/8/layout/chevron2"/>
    <dgm:cxn modelId="{230522AE-49B3-4455-9C94-3904DF4A4C2F}" type="presParOf" srcId="{EB324435-3072-4E97-8E05-E84D898A0307}" destId="{1A4F5662-792F-4485-81B0-2EA3A8BB0A9B}" srcOrd="7" destOrd="0" presId="urn:microsoft.com/office/officeart/2005/8/layout/chevron2"/>
    <dgm:cxn modelId="{0ECF8C55-C76B-41D4-93A4-A2ED7A3F752F}" type="presParOf" srcId="{EB324435-3072-4E97-8E05-E84D898A0307}" destId="{5CAFD321-FECC-49EC-9300-0B55546EAA4F}" srcOrd="8" destOrd="0" presId="urn:microsoft.com/office/officeart/2005/8/layout/chevron2"/>
    <dgm:cxn modelId="{0AE1ED52-0695-44AC-A920-A958D9415ED6}" type="presParOf" srcId="{5CAFD321-FECC-49EC-9300-0B55546EAA4F}" destId="{022DF42E-D5A1-4D04-8CEA-D90492D2CDA3}" srcOrd="0" destOrd="0" presId="urn:microsoft.com/office/officeart/2005/8/layout/chevron2"/>
    <dgm:cxn modelId="{404D2FE9-8D12-45F5-A1E5-35FEEBCA7C15}" type="presParOf" srcId="{5CAFD321-FECC-49EC-9300-0B55546EAA4F}" destId="{6023BF26-0E2A-4C72-9992-15F17DEA5EE2}" srcOrd="1" destOrd="0" presId="urn:microsoft.com/office/officeart/2005/8/layout/chevron2"/>
    <dgm:cxn modelId="{CB1EAC67-DFA7-41F7-8E50-931CB74F1824}" type="presParOf" srcId="{EB324435-3072-4E97-8E05-E84D898A0307}" destId="{DB42E99D-A23E-45D2-B69D-D9FD7A0FF833}" srcOrd="9" destOrd="0" presId="urn:microsoft.com/office/officeart/2005/8/layout/chevron2"/>
    <dgm:cxn modelId="{2D1AADC1-FDC3-4657-B151-719828B6FDB6}" type="presParOf" srcId="{EB324435-3072-4E97-8E05-E84D898A0307}" destId="{F23BD8A1-B83D-43CB-8A6A-06ED9978616E}" srcOrd="10" destOrd="0" presId="urn:microsoft.com/office/officeart/2005/8/layout/chevron2"/>
    <dgm:cxn modelId="{D965F165-0CA1-4FCA-9FED-59689A7351C0}" type="presParOf" srcId="{F23BD8A1-B83D-43CB-8A6A-06ED9978616E}" destId="{9A4CF688-6B14-40F9-B792-F27985D1539D}" srcOrd="0" destOrd="0" presId="urn:microsoft.com/office/officeart/2005/8/layout/chevron2"/>
    <dgm:cxn modelId="{8BBBE976-049A-4651-B76C-7D0C3E4115C1}" type="presParOf" srcId="{F23BD8A1-B83D-43CB-8A6A-06ED9978616E}" destId="{C17151CF-61E8-4E78-8635-8AF714A4D8C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CAF3F0-1CE7-4694-8DD8-C4348FA37A4B}" type="doc">
      <dgm:prSet loTypeId="urn:microsoft.com/office/officeart/2005/8/layout/process4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89BCA7-03EF-4EFA-85BB-7BAE3F3217E8}">
      <dgm:prSet phldrT="[Текст]" custT="1"/>
      <dgm:spPr/>
      <dgm:t>
        <a:bodyPr/>
        <a:lstStyle/>
        <a:p>
          <a:r>
            <a:rPr lang="ru-RU" sz="2400" b="1" dirty="0" smtClean="0"/>
            <a:t>Развитие науки, техники и технологий региона </a:t>
          </a:r>
          <a:endParaRPr lang="ru-RU" sz="2400" b="1" dirty="0"/>
        </a:p>
      </dgm:t>
    </dgm:pt>
    <dgm:pt modelId="{1E8E9FA1-77E1-4909-9B9B-94FF8D8E2D12}" type="parTrans" cxnId="{691C94C1-6C38-4E12-9181-21B324C51B91}">
      <dgm:prSet/>
      <dgm:spPr/>
      <dgm:t>
        <a:bodyPr/>
        <a:lstStyle/>
        <a:p>
          <a:endParaRPr lang="ru-RU"/>
        </a:p>
      </dgm:t>
    </dgm:pt>
    <dgm:pt modelId="{4BB41732-BDF0-4AA3-8892-1FECC0947E58}" type="sibTrans" cxnId="{691C94C1-6C38-4E12-9181-21B324C51B91}">
      <dgm:prSet/>
      <dgm:spPr/>
      <dgm:t>
        <a:bodyPr/>
        <a:lstStyle/>
        <a:p>
          <a:endParaRPr lang="ru-RU"/>
        </a:p>
      </dgm:t>
    </dgm:pt>
    <dgm:pt modelId="{B2BC3265-4490-4BBB-83E9-DC2711D8A6D2}">
      <dgm:prSet phldrT="[Текст]" custT="1"/>
      <dgm:spPr/>
      <dgm:t>
        <a:bodyPr/>
        <a:lstStyle/>
        <a:p>
          <a:r>
            <a:rPr lang="ru-RU" sz="1100" b="1" dirty="0" smtClean="0"/>
            <a:t>Химическая, фармацевтическая и др. промышленность региона</a:t>
          </a:r>
          <a:endParaRPr lang="ru-RU" sz="1100" b="1" dirty="0"/>
        </a:p>
      </dgm:t>
    </dgm:pt>
    <dgm:pt modelId="{9FBB48FE-DBE3-41D7-9880-C7C3C1564D8B}" type="parTrans" cxnId="{63FB2297-BD7E-4B75-B46D-E93036B2F3EA}">
      <dgm:prSet/>
      <dgm:spPr/>
      <dgm:t>
        <a:bodyPr/>
        <a:lstStyle/>
        <a:p>
          <a:endParaRPr lang="ru-RU"/>
        </a:p>
      </dgm:t>
    </dgm:pt>
    <dgm:pt modelId="{8F88BB28-EED1-4D3A-93EE-72FE70F10B7A}" type="sibTrans" cxnId="{63FB2297-BD7E-4B75-B46D-E93036B2F3EA}">
      <dgm:prSet/>
      <dgm:spPr/>
      <dgm:t>
        <a:bodyPr/>
        <a:lstStyle/>
        <a:p>
          <a:endParaRPr lang="ru-RU"/>
        </a:p>
      </dgm:t>
    </dgm:pt>
    <dgm:pt modelId="{B0A347F6-0113-4F6D-A896-9996E7040AFA}">
      <dgm:prSet phldrT="[Текст]" custT="1"/>
      <dgm:spPr/>
      <dgm:t>
        <a:bodyPr/>
        <a:lstStyle/>
        <a:p>
          <a:r>
            <a:rPr lang="ru-RU" sz="1100" b="1" dirty="0" smtClean="0"/>
            <a:t>Внедрение и развитие технологий </a:t>
          </a:r>
          <a:r>
            <a:rPr lang="en-US" sz="1100" b="1" dirty="0" err="1" smtClean="0"/>
            <a:t>WorldSkills</a:t>
          </a:r>
          <a:r>
            <a:rPr lang="en-US" sz="1100" b="1" dirty="0" smtClean="0"/>
            <a:t> </a:t>
          </a:r>
          <a:endParaRPr lang="ru-RU" sz="1100" b="1" dirty="0"/>
        </a:p>
      </dgm:t>
    </dgm:pt>
    <dgm:pt modelId="{17DF6423-D937-49CA-97DD-32C91118E90A}" type="parTrans" cxnId="{225DFF7A-71A4-471C-9E16-AA15164FCC9D}">
      <dgm:prSet/>
      <dgm:spPr/>
      <dgm:t>
        <a:bodyPr/>
        <a:lstStyle/>
        <a:p>
          <a:endParaRPr lang="ru-RU"/>
        </a:p>
      </dgm:t>
    </dgm:pt>
    <dgm:pt modelId="{5527B093-0FF6-455D-9AC2-F8B17DD0D476}" type="sibTrans" cxnId="{225DFF7A-71A4-471C-9E16-AA15164FCC9D}">
      <dgm:prSet/>
      <dgm:spPr/>
      <dgm:t>
        <a:bodyPr/>
        <a:lstStyle/>
        <a:p>
          <a:endParaRPr lang="ru-RU"/>
        </a:p>
      </dgm:t>
    </dgm:pt>
    <dgm:pt modelId="{74F4B4F4-B8D6-4645-88DA-9B690E8792CA}">
      <dgm:prSet phldrT="[Текст]" custT="1"/>
      <dgm:spPr/>
      <dgm:t>
        <a:bodyPr/>
        <a:lstStyle/>
        <a:p>
          <a:r>
            <a:rPr lang="ru-RU" sz="2400" b="1" dirty="0" smtClean="0"/>
            <a:t>Использование природных и культурных ресурсов региона </a:t>
          </a:r>
          <a:endParaRPr lang="ru-RU" sz="2400" b="1" dirty="0"/>
        </a:p>
      </dgm:t>
    </dgm:pt>
    <dgm:pt modelId="{6B598C69-86BE-47C1-8628-83477FBF9DED}" type="parTrans" cxnId="{C33E4351-EAFF-4710-A8C4-801723EF653B}">
      <dgm:prSet/>
      <dgm:spPr/>
      <dgm:t>
        <a:bodyPr/>
        <a:lstStyle/>
        <a:p>
          <a:endParaRPr lang="ru-RU"/>
        </a:p>
      </dgm:t>
    </dgm:pt>
    <dgm:pt modelId="{53F36C5E-423C-4586-BC4D-2821B6CB7985}" type="sibTrans" cxnId="{C33E4351-EAFF-4710-A8C4-801723EF653B}">
      <dgm:prSet/>
      <dgm:spPr/>
      <dgm:t>
        <a:bodyPr/>
        <a:lstStyle/>
        <a:p>
          <a:endParaRPr lang="ru-RU"/>
        </a:p>
      </dgm:t>
    </dgm:pt>
    <dgm:pt modelId="{35EB2828-D6AC-4262-B15A-7A5295E050DC}">
      <dgm:prSet phldrT="[Текст]" custT="1"/>
      <dgm:spPr/>
      <dgm:t>
        <a:bodyPr/>
        <a:lstStyle/>
        <a:p>
          <a:r>
            <a:rPr lang="ru-RU" sz="1100" b="1" dirty="0" smtClean="0"/>
            <a:t>Наследие </a:t>
          </a:r>
          <a:r>
            <a:rPr lang="ru-RU" sz="1100" b="1" dirty="0" err="1" smtClean="0"/>
            <a:t>ярославцев</a:t>
          </a:r>
          <a:r>
            <a:rPr lang="ru-RU" sz="1100" b="1" dirty="0" smtClean="0"/>
            <a:t> – ученых, культурных деятелей региона</a:t>
          </a:r>
          <a:endParaRPr lang="ru-RU" sz="1100" b="1" dirty="0"/>
        </a:p>
      </dgm:t>
    </dgm:pt>
    <dgm:pt modelId="{0E3B13C9-BC48-423A-BFBB-2C52767F31BF}" type="parTrans" cxnId="{83FC9D87-A8D2-4F3E-96CF-29FF3E992DF8}">
      <dgm:prSet/>
      <dgm:spPr/>
      <dgm:t>
        <a:bodyPr/>
        <a:lstStyle/>
        <a:p>
          <a:endParaRPr lang="ru-RU"/>
        </a:p>
      </dgm:t>
    </dgm:pt>
    <dgm:pt modelId="{F0A7B957-DA77-4DB1-9D5D-220A14D088B2}" type="sibTrans" cxnId="{83FC9D87-A8D2-4F3E-96CF-29FF3E992DF8}">
      <dgm:prSet/>
      <dgm:spPr/>
      <dgm:t>
        <a:bodyPr/>
        <a:lstStyle/>
        <a:p>
          <a:endParaRPr lang="ru-RU"/>
        </a:p>
      </dgm:t>
    </dgm:pt>
    <dgm:pt modelId="{5424FB4D-E49C-4BDA-9051-FFA590A32C9D}">
      <dgm:prSet phldrT="[Текст]" custT="1"/>
      <dgm:spPr/>
      <dgm:t>
        <a:bodyPr/>
        <a:lstStyle/>
        <a:p>
          <a:r>
            <a:rPr lang="ru-RU" sz="1100" b="1" dirty="0" smtClean="0"/>
            <a:t>Народные промыслы, музейно-образовательная среда, образовательный туризм</a:t>
          </a:r>
          <a:endParaRPr lang="ru-RU" sz="1100" b="1" dirty="0"/>
        </a:p>
      </dgm:t>
    </dgm:pt>
    <dgm:pt modelId="{550ACFC2-8DA2-49A2-953C-A12B07E2E3A4}" type="parTrans" cxnId="{45F02392-6142-43D5-AA24-DD36F5167ED8}">
      <dgm:prSet/>
      <dgm:spPr/>
      <dgm:t>
        <a:bodyPr/>
        <a:lstStyle/>
        <a:p>
          <a:endParaRPr lang="ru-RU"/>
        </a:p>
      </dgm:t>
    </dgm:pt>
    <dgm:pt modelId="{32BF9403-DA6E-4059-AF39-49B1509A7139}" type="sibTrans" cxnId="{45F02392-6142-43D5-AA24-DD36F5167ED8}">
      <dgm:prSet/>
      <dgm:spPr/>
      <dgm:t>
        <a:bodyPr/>
        <a:lstStyle/>
        <a:p>
          <a:endParaRPr lang="ru-RU"/>
        </a:p>
      </dgm:t>
    </dgm:pt>
    <dgm:pt modelId="{8289C660-73E3-40DE-979C-2F8DE2CBE8E2}">
      <dgm:prSet phldrT="[Текст]"/>
      <dgm:spPr/>
      <dgm:t>
        <a:bodyPr/>
        <a:lstStyle/>
        <a:p>
          <a:r>
            <a:rPr lang="ru-RU" b="1" dirty="0" smtClean="0"/>
            <a:t>Развитие математического образования </a:t>
          </a:r>
          <a:endParaRPr lang="ru-RU" b="1" dirty="0"/>
        </a:p>
      </dgm:t>
    </dgm:pt>
    <dgm:pt modelId="{3DF6D6BB-2AA0-437D-86E7-BDBB14DFD92C}" type="parTrans" cxnId="{7707AEF1-D8FF-4283-B339-FFD12B8AB5D9}">
      <dgm:prSet/>
      <dgm:spPr/>
      <dgm:t>
        <a:bodyPr/>
        <a:lstStyle/>
        <a:p>
          <a:endParaRPr lang="ru-RU"/>
        </a:p>
      </dgm:t>
    </dgm:pt>
    <dgm:pt modelId="{7579A058-F32A-4A31-AE0A-ABCCD954C4F8}" type="sibTrans" cxnId="{7707AEF1-D8FF-4283-B339-FFD12B8AB5D9}">
      <dgm:prSet/>
      <dgm:spPr/>
      <dgm:t>
        <a:bodyPr/>
        <a:lstStyle/>
        <a:p>
          <a:endParaRPr lang="ru-RU"/>
        </a:p>
      </dgm:t>
    </dgm:pt>
    <dgm:pt modelId="{1E8A9F10-C775-4051-9297-5214BE6FC0A2}">
      <dgm:prSet phldrT="[Текст]"/>
      <dgm:spPr/>
      <dgm:t>
        <a:bodyPr/>
        <a:lstStyle/>
        <a:p>
          <a:r>
            <a:rPr lang="ru-RU" b="1" dirty="0" smtClean="0"/>
            <a:t>Массовый спорт, введение комплекса ГТО,  создание школьных спортивных клубов</a:t>
          </a:r>
          <a:endParaRPr lang="ru-RU" b="1" dirty="0"/>
        </a:p>
      </dgm:t>
    </dgm:pt>
    <dgm:pt modelId="{001D5BD0-5B4C-4C9E-B1F8-A7DD7A552335}" type="parTrans" cxnId="{8BAFBA80-EED4-4F43-AC16-F651B80CB423}">
      <dgm:prSet/>
      <dgm:spPr/>
      <dgm:t>
        <a:bodyPr/>
        <a:lstStyle/>
        <a:p>
          <a:endParaRPr lang="ru-RU"/>
        </a:p>
      </dgm:t>
    </dgm:pt>
    <dgm:pt modelId="{C4FBE658-F9B4-4AD9-A855-FFD6400C4F2F}" type="sibTrans" cxnId="{8BAFBA80-EED4-4F43-AC16-F651B80CB423}">
      <dgm:prSet/>
      <dgm:spPr/>
      <dgm:t>
        <a:bodyPr/>
        <a:lstStyle/>
        <a:p>
          <a:endParaRPr lang="ru-RU"/>
        </a:p>
      </dgm:t>
    </dgm:pt>
    <dgm:pt modelId="{DDEFD270-EFA6-47AB-BEE5-71A8A00D1A3C}">
      <dgm:prSet custT="1"/>
      <dgm:spPr/>
      <dgm:t>
        <a:bodyPr/>
        <a:lstStyle/>
        <a:p>
          <a:r>
            <a:rPr lang="ru-RU" sz="1100" b="1" dirty="0" smtClean="0"/>
            <a:t>Использование информационных технологий,  </a:t>
          </a:r>
          <a:r>
            <a:rPr lang="ru-RU" sz="1100" b="1" dirty="0" err="1" smtClean="0"/>
            <a:t>геоинформационных</a:t>
          </a:r>
          <a:r>
            <a:rPr lang="ru-RU" sz="1100" b="1" dirty="0" smtClean="0"/>
            <a:t> систем  </a:t>
          </a:r>
          <a:endParaRPr lang="ru-RU" sz="1100" b="1" dirty="0"/>
        </a:p>
      </dgm:t>
    </dgm:pt>
    <dgm:pt modelId="{60E40E79-14E2-48CD-953F-FA08321E8D71}" type="parTrans" cxnId="{C792B052-C4BF-43F5-B1C6-FFE682E3F06C}">
      <dgm:prSet/>
      <dgm:spPr/>
      <dgm:t>
        <a:bodyPr/>
        <a:lstStyle/>
        <a:p>
          <a:endParaRPr lang="ru-RU"/>
        </a:p>
      </dgm:t>
    </dgm:pt>
    <dgm:pt modelId="{977508F9-CA3C-417F-8F92-8881AF33D401}" type="sibTrans" cxnId="{C792B052-C4BF-43F5-B1C6-FFE682E3F06C}">
      <dgm:prSet/>
      <dgm:spPr/>
      <dgm:t>
        <a:bodyPr/>
        <a:lstStyle/>
        <a:p>
          <a:endParaRPr lang="ru-RU"/>
        </a:p>
      </dgm:t>
    </dgm:pt>
    <dgm:pt modelId="{249F2DE5-CFA1-4206-B7BA-625CF963261B}">
      <dgm:prSet/>
      <dgm:spPr/>
      <dgm:t>
        <a:bodyPr/>
        <a:lstStyle/>
        <a:p>
          <a:r>
            <a:rPr lang="ru-RU" b="1" dirty="0" smtClean="0"/>
            <a:t>Развитие </a:t>
          </a:r>
          <a:r>
            <a:rPr lang="ru-RU" b="1" dirty="0" err="1" smtClean="0"/>
            <a:t>техносферы</a:t>
          </a:r>
          <a:r>
            <a:rPr lang="ru-RU" b="1" dirty="0" smtClean="0"/>
            <a:t> образования </a:t>
          </a:r>
          <a:endParaRPr lang="ru-RU" b="1" dirty="0"/>
        </a:p>
      </dgm:t>
    </dgm:pt>
    <dgm:pt modelId="{84293C55-D39C-461E-AA10-3C25D8318EF3}" type="parTrans" cxnId="{391BE018-AB5E-43F6-AA93-AB0A4BFEA5F5}">
      <dgm:prSet/>
      <dgm:spPr/>
      <dgm:t>
        <a:bodyPr/>
        <a:lstStyle/>
        <a:p>
          <a:endParaRPr lang="ru-RU"/>
        </a:p>
      </dgm:t>
    </dgm:pt>
    <dgm:pt modelId="{2B7D2470-FC7E-436F-BCC4-1947F2CA93F0}" type="sibTrans" cxnId="{391BE018-AB5E-43F6-AA93-AB0A4BFEA5F5}">
      <dgm:prSet/>
      <dgm:spPr/>
      <dgm:t>
        <a:bodyPr/>
        <a:lstStyle/>
        <a:p>
          <a:endParaRPr lang="ru-RU"/>
        </a:p>
      </dgm:t>
    </dgm:pt>
    <dgm:pt modelId="{92C6F97A-BE2E-475F-BEF7-0216723B4CFA}">
      <dgm:prSet phldrT="[Текст]" custT="1"/>
      <dgm:spPr/>
      <dgm:t>
        <a:bodyPr/>
        <a:lstStyle/>
        <a:p>
          <a:r>
            <a:rPr lang="ru-RU" sz="2400" b="1" dirty="0" smtClean="0"/>
            <a:t>Создание практик элитарного и массового образования</a:t>
          </a:r>
          <a:endParaRPr lang="ru-RU" sz="2400" b="1" dirty="0"/>
        </a:p>
      </dgm:t>
    </dgm:pt>
    <dgm:pt modelId="{4908C97C-9445-46B6-8291-41E8372E1C0A}" type="sibTrans" cxnId="{0D642E3B-CFA8-4107-B356-EE6BDBAACBE4}">
      <dgm:prSet/>
      <dgm:spPr/>
      <dgm:t>
        <a:bodyPr/>
        <a:lstStyle/>
        <a:p>
          <a:endParaRPr lang="ru-RU"/>
        </a:p>
      </dgm:t>
    </dgm:pt>
    <dgm:pt modelId="{5059A1FA-727D-463B-9869-D630A9C8A0DF}" type="parTrans" cxnId="{0D642E3B-CFA8-4107-B356-EE6BDBAACBE4}">
      <dgm:prSet/>
      <dgm:spPr/>
      <dgm:t>
        <a:bodyPr/>
        <a:lstStyle/>
        <a:p>
          <a:endParaRPr lang="ru-RU"/>
        </a:p>
      </dgm:t>
    </dgm:pt>
    <dgm:pt modelId="{A22C97E1-A73B-4038-BCF1-83201486542F}">
      <dgm:prSet custT="1"/>
      <dgm:spPr/>
      <dgm:t>
        <a:bodyPr/>
        <a:lstStyle/>
        <a:p>
          <a:r>
            <a:rPr lang="ru-RU" sz="1100" b="1" dirty="0" smtClean="0"/>
            <a:t>Литературная карта Ярославского региона</a:t>
          </a:r>
          <a:endParaRPr lang="ru-RU" sz="1100" b="1" dirty="0"/>
        </a:p>
      </dgm:t>
    </dgm:pt>
    <dgm:pt modelId="{28366042-B5D7-4FBE-A652-C32320C69B21}" type="parTrans" cxnId="{0E9460FB-E06A-4813-A69F-59C01CB0D87A}">
      <dgm:prSet/>
      <dgm:spPr/>
      <dgm:t>
        <a:bodyPr/>
        <a:lstStyle/>
        <a:p>
          <a:endParaRPr lang="ru-RU"/>
        </a:p>
      </dgm:t>
    </dgm:pt>
    <dgm:pt modelId="{64F39E6B-65D4-490B-9906-E8545CC5D194}" type="sibTrans" cxnId="{0E9460FB-E06A-4813-A69F-59C01CB0D87A}">
      <dgm:prSet/>
      <dgm:spPr/>
      <dgm:t>
        <a:bodyPr/>
        <a:lstStyle/>
        <a:p>
          <a:endParaRPr lang="ru-RU"/>
        </a:p>
      </dgm:t>
    </dgm:pt>
    <dgm:pt modelId="{5EC67A5C-C677-4D21-9025-B4E0A3A1F3DE}" type="pres">
      <dgm:prSet presAssocID="{14CAF3F0-1CE7-4694-8DD8-C4348FA37A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0589F8-DE9E-49D4-B48C-216A53AF41E8}" type="pres">
      <dgm:prSet presAssocID="{92C6F97A-BE2E-475F-BEF7-0216723B4CFA}" presName="boxAndChildren" presStyleCnt="0"/>
      <dgm:spPr/>
    </dgm:pt>
    <dgm:pt modelId="{AA92BC18-8766-486F-BA46-9C6A59B72023}" type="pres">
      <dgm:prSet presAssocID="{92C6F97A-BE2E-475F-BEF7-0216723B4CFA}" presName="parentTextBox" presStyleLbl="node1" presStyleIdx="0" presStyleCnt="3"/>
      <dgm:spPr/>
      <dgm:t>
        <a:bodyPr/>
        <a:lstStyle/>
        <a:p>
          <a:endParaRPr lang="ru-RU"/>
        </a:p>
      </dgm:t>
    </dgm:pt>
    <dgm:pt modelId="{A50FF579-389A-4561-99A4-586582D97F32}" type="pres">
      <dgm:prSet presAssocID="{92C6F97A-BE2E-475F-BEF7-0216723B4CFA}" presName="entireBox" presStyleLbl="node1" presStyleIdx="0" presStyleCnt="3"/>
      <dgm:spPr/>
      <dgm:t>
        <a:bodyPr/>
        <a:lstStyle/>
        <a:p>
          <a:endParaRPr lang="ru-RU"/>
        </a:p>
      </dgm:t>
    </dgm:pt>
    <dgm:pt modelId="{8133745A-DC23-47BD-AFE4-09D77EF9CF99}" type="pres">
      <dgm:prSet presAssocID="{92C6F97A-BE2E-475F-BEF7-0216723B4CFA}" presName="descendantBox" presStyleCnt="0"/>
      <dgm:spPr/>
    </dgm:pt>
    <dgm:pt modelId="{F19A9646-2079-407A-B8A0-CA1037912C5F}" type="pres">
      <dgm:prSet presAssocID="{8289C660-73E3-40DE-979C-2F8DE2CBE8E2}" presName="childTextBox" presStyleLbl="fg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4117B-F8D2-4870-A275-8CD0E2FAE7FA}" type="pres">
      <dgm:prSet presAssocID="{1E8A9F10-C775-4051-9297-5214BE6FC0A2}" presName="childTextBox" presStyleLbl="fgAccFollowNode1" presStyleIdx="1" presStyleCnt="9" custLinFactNeighborX="-1690" custLinFactNeighborY="-4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EAB0C4-8E86-47E6-806E-2312619621FC}" type="pres">
      <dgm:prSet presAssocID="{249F2DE5-CFA1-4206-B7BA-625CF963261B}" presName="childTextBox" presStyleLbl="f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85634-7895-4FA2-8CEA-BD4A0B19BF5F}" type="pres">
      <dgm:prSet presAssocID="{53F36C5E-423C-4586-BC4D-2821B6CB7985}" presName="sp" presStyleCnt="0"/>
      <dgm:spPr/>
    </dgm:pt>
    <dgm:pt modelId="{A6FB7A59-F21C-44C5-9011-77EA0D81F8E9}" type="pres">
      <dgm:prSet presAssocID="{74F4B4F4-B8D6-4645-88DA-9B690E8792CA}" presName="arrowAndChildren" presStyleCnt="0"/>
      <dgm:spPr/>
    </dgm:pt>
    <dgm:pt modelId="{6294EF10-60FF-4791-BF2B-42ADF55487E1}" type="pres">
      <dgm:prSet presAssocID="{74F4B4F4-B8D6-4645-88DA-9B690E8792CA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EB7E9AAA-4800-4A75-BEB8-B18433D774A4}" type="pres">
      <dgm:prSet presAssocID="{74F4B4F4-B8D6-4645-88DA-9B690E8792CA}" presName="arrow" presStyleLbl="node1" presStyleIdx="1" presStyleCnt="3"/>
      <dgm:spPr/>
      <dgm:t>
        <a:bodyPr/>
        <a:lstStyle/>
        <a:p>
          <a:endParaRPr lang="ru-RU"/>
        </a:p>
      </dgm:t>
    </dgm:pt>
    <dgm:pt modelId="{C9E9DC19-138D-45D8-B46A-B849FD5044C0}" type="pres">
      <dgm:prSet presAssocID="{74F4B4F4-B8D6-4645-88DA-9B690E8792CA}" presName="descendantArrow" presStyleCnt="0"/>
      <dgm:spPr/>
    </dgm:pt>
    <dgm:pt modelId="{21EC5C3F-06CC-4E20-9589-899E7F0966F2}" type="pres">
      <dgm:prSet presAssocID="{35EB2828-D6AC-4262-B15A-7A5295E050DC}" presName="childTextArrow" presStyleLbl="fg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A4B19-1AD8-4680-B602-28AF5EA9F36F}" type="pres">
      <dgm:prSet presAssocID="{5424FB4D-E49C-4BDA-9051-FFA590A32C9D}" presName="childTextArrow" presStyleLbl="fgAccFollowNode1" presStyleIdx="4" presStyleCnt="9" custScaleX="121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5EEA0-780F-4C90-B36D-C665BBCCB55F}" type="pres">
      <dgm:prSet presAssocID="{A22C97E1-A73B-4038-BCF1-83201486542F}" presName="childTextArrow" presStyleLbl="fg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431D4-B2BB-4362-8B1F-9E8C288997EB}" type="pres">
      <dgm:prSet presAssocID="{4BB41732-BDF0-4AA3-8892-1FECC0947E58}" presName="sp" presStyleCnt="0"/>
      <dgm:spPr/>
    </dgm:pt>
    <dgm:pt modelId="{7A7DF0BF-E7CA-4BF9-AF52-9EE02B863797}" type="pres">
      <dgm:prSet presAssocID="{7F89BCA7-03EF-4EFA-85BB-7BAE3F3217E8}" presName="arrowAndChildren" presStyleCnt="0"/>
      <dgm:spPr/>
    </dgm:pt>
    <dgm:pt modelId="{D280A115-E1D6-46DE-BE5B-6F36CC4E39AB}" type="pres">
      <dgm:prSet presAssocID="{7F89BCA7-03EF-4EFA-85BB-7BAE3F3217E8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7E4B357D-2EB2-40EF-913D-F83FF7F96D49}" type="pres">
      <dgm:prSet presAssocID="{7F89BCA7-03EF-4EFA-85BB-7BAE3F3217E8}" presName="arrow" presStyleLbl="node1" presStyleIdx="2" presStyleCnt="3"/>
      <dgm:spPr/>
      <dgm:t>
        <a:bodyPr/>
        <a:lstStyle/>
        <a:p>
          <a:endParaRPr lang="ru-RU"/>
        </a:p>
      </dgm:t>
    </dgm:pt>
    <dgm:pt modelId="{2B03C895-872B-4041-9DFC-A8DFC94389B4}" type="pres">
      <dgm:prSet presAssocID="{7F89BCA7-03EF-4EFA-85BB-7BAE3F3217E8}" presName="descendantArrow" presStyleCnt="0"/>
      <dgm:spPr/>
    </dgm:pt>
    <dgm:pt modelId="{1BD17220-DD94-47E7-AA62-D8FE9B66FF84}" type="pres">
      <dgm:prSet presAssocID="{B2BC3265-4490-4BBB-83E9-DC2711D8A6D2}" presName="childTextArrow" presStyleLbl="fg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D2D20-1328-4B60-8146-1722DDC5D904}" type="pres">
      <dgm:prSet presAssocID="{B0A347F6-0113-4F6D-A896-9996E7040AFA}" presName="childTextArrow" presStyleLbl="fg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85576-4AE6-4CC2-9A13-370DEC533665}" type="pres">
      <dgm:prSet presAssocID="{DDEFD270-EFA6-47AB-BEE5-71A8A00D1A3C}" presName="childTextArrow" presStyleLbl="fg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738FAA-501F-42EF-A7D3-211AEC59ACCE}" type="presOf" srcId="{74F4B4F4-B8D6-4645-88DA-9B690E8792CA}" destId="{6294EF10-60FF-4791-BF2B-42ADF55487E1}" srcOrd="0" destOrd="0" presId="urn:microsoft.com/office/officeart/2005/8/layout/process4"/>
    <dgm:cxn modelId="{78F50608-5023-475B-A6EB-E93B5973163E}" type="presOf" srcId="{74F4B4F4-B8D6-4645-88DA-9B690E8792CA}" destId="{EB7E9AAA-4800-4A75-BEB8-B18433D774A4}" srcOrd="1" destOrd="0" presId="urn:microsoft.com/office/officeart/2005/8/layout/process4"/>
    <dgm:cxn modelId="{ABA26186-E839-4FEF-ACAC-06E0EA61B3C6}" type="presOf" srcId="{7F89BCA7-03EF-4EFA-85BB-7BAE3F3217E8}" destId="{D280A115-E1D6-46DE-BE5B-6F36CC4E39AB}" srcOrd="0" destOrd="0" presId="urn:microsoft.com/office/officeart/2005/8/layout/process4"/>
    <dgm:cxn modelId="{63FB2297-BD7E-4B75-B46D-E93036B2F3EA}" srcId="{7F89BCA7-03EF-4EFA-85BB-7BAE3F3217E8}" destId="{B2BC3265-4490-4BBB-83E9-DC2711D8A6D2}" srcOrd="0" destOrd="0" parTransId="{9FBB48FE-DBE3-41D7-9880-C7C3C1564D8B}" sibTransId="{8F88BB28-EED1-4D3A-93EE-72FE70F10B7A}"/>
    <dgm:cxn modelId="{31989D7B-2741-42A5-BAE4-004259ED5589}" type="presOf" srcId="{DDEFD270-EFA6-47AB-BEE5-71A8A00D1A3C}" destId="{61185576-4AE6-4CC2-9A13-370DEC533665}" srcOrd="0" destOrd="0" presId="urn:microsoft.com/office/officeart/2005/8/layout/process4"/>
    <dgm:cxn modelId="{7707AEF1-D8FF-4283-B339-FFD12B8AB5D9}" srcId="{92C6F97A-BE2E-475F-BEF7-0216723B4CFA}" destId="{8289C660-73E3-40DE-979C-2F8DE2CBE8E2}" srcOrd="0" destOrd="0" parTransId="{3DF6D6BB-2AA0-437D-86E7-BDBB14DFD92C}" sibTransId="{7579A058-F32A-4A31-AE0A-ABCCD954C4F8}"/>
    <dgm:cxn modelId="{691C94C1-6C38-4E12-9181-21B324C51B91}" srcId="{14CAF3F0-1CE7-4694-8DD8-C4348FA37A4B}" destId="{7F89BCA7-03EF-4EFA-85BB-7BAE3F3217E8}" srcOrd="0" destOrd="0" parTransId="{1E8E9FA1-77E1-4909-9B9B-94FF8D8E2D12}" sibTransId="{4BB41732-BDF0-4AA3-8892-1FECC0947E58}"/>
    <dgm:cxn modelId="{0772A3D9-A233-452C-8D6A-910EC0EABBE6}" type="presOf" srcId="{A22C97E1-A73B-4038-BCF1-83201486542F}" destId="{D4B5EEA0-780F-4C90-B36D-C665BBCCB55F}" srcOrd="0" destOrd="0" presId="urn:microsoft.com/office/officeart/2005/8/layout/process4"/>
    <dgm:cxn modelId="{0E9460FB-E06A-4813-A69F-59C01CB0D87A}" srcId="{74F4B4F4-B8D6-4645-88DA-9B690E8792CA}" destId="{A22C97E1-A73B-4038-BCF1-83201486542F}" srcOrd="2" destOrd="0" parTransId="{28366042-B5D7-4FBE-A652-C32320C69B21}" sibTransId="{64F39E6B-65D4-490B-9906-E8545CC5D194}"/>
    <dgm:cxn modelId="{C80F38AF-1D79-4D8B-B7BE-764951C094E8}" type="presOf" srcId="{35EB2828-D6AC-4262-B15A-7A5295E050DC}" destId="{21EC5C3F-06CC-4E20-9589-899E7F0966F2}" srcOrd="0" destOrd="0" presId="urn:microsoft.com/office/officeart/2005/8/layout/process4"/>
    <dgm:cxn modelId="{E5F26F85-4558-4E24-87D3-A58B8BC59B10}" type="presOf" srcId="{1E8A9F10-C775-4051-9297-5214BE6FC0A2}" destId="{A104117B-F8D2-4870-A275-8CD0E2FAE7FA}" srcOrd="0" destOrd="0" presId="urn:microsoft.com/office/officeart/2005/8/layout/process4"/>
    <dgm:cxn modelId="{8BAFBA80-EED4-4F43-AC16-F651B80CB423}" srcId="{92C6F97A-BE2E-475F-BEF7-0216723B4CFA}" destId="{1E8A9F10-C775-4051-9297-5214BE6FC0A2}" srcOrd="1" destOrd="0" parTransId="{001D5BD0-5B4C-4C9E-B1F8-A7DD7A552335}" sibTransId="{C4FBE658-F9B4-4AD9-A855-FFD6400C4F2F}"/>
    <dgm:cxn modelId="{0F2A4075-89B5-498B-B420-1B17FBDAED88}" type="presOf" srcId="{B2BC3265-4490-4BBB-83E9-DC2711D8A6D2}" destId="{1BD17220-DD94-47E7-AA62-D8FE9B66FF84}" srcOrd="0" destOrd="0" presId="urn:microsoft.com/office/officeart/2005/8/layout/process4"/>
    <dgm:cxn modelId="{DE4A3421-431B-45A7-81DE-997B3FBE54BD}" type="presOf" srcId="{249F2DE5-CFA1-4206-B7BA-625CF963261B}" destId="{F8EAB0C4-8E86-47E6-806E-2312619621FC}" srcOrd="0" destOrd="0" presId="urn:microsoft.com/office/officeart/2005/8/layout/process4"/>
    <dgm:cxn modelId="{949243C8-AFF5-4C60-A997-F514AE444B86}" type="presOf" srcId="{8289C660-73E3-40DE-979C-2F8DE2CBE8E2}" destId="{F19A9646-2079-407A-B8A0-CA1037912C5F}" srcOrd="0" destOrd="0" presId="urn:microsoft.com/office/officeart/2005/8/layout/process4"/>
    <dgm:cxn modelId="{C792B052-C4BF-43F5-B1C6-FFE682E3F06C}" srcId="{7F89BCA7-03EF-4EFA-85BB-7BAE3F3217E8}" destId="{DDEFD270-EFA6-47AB-BEE5-71A8A00D1A3C}" srcOrd="2" destOrd="0" parTransId="{60E40E79-14E2-48CD-953F-FA08321E8D71}" sibTransId="{977508F9-CA3C-417F-8F92-8881AF33D401}"/>
    <dgm:cxn modelId="{0D642E3B-CFA8-4107-B356-EE6BDBAACBE4}" srcId="{14CAF3F0-1CE7-4694-8DD8-C4348FA37A4B}" destId="{92C6F97A-BE2E-475F-BEF7-0216723B4CFA}" srcOrd="2" destOrd="0" parTransId="{5059A1FA-727D-463B-9869-D630A9C8A0DF}" sibTransId="{4908C97C-9445-46B6-8291-41E8372E1C0A}"/>
    <dgm:cxn modelId="{C33E4351-EAFF-4710-A8C4-801723EF653B}" srcId="{14CAF3F0-1CE7-4694-8DD8-C4348FA37A4B}" destId="{74F4B4F4-B8D6-4645-88DA-9B690E8792CA}" srcOrd="1" destOrd="0" parTransId="{6B598C69-86BE-47C1-8628-83477FBF9DED}" sibTransId="{53F36C5E-423C-4586-BC4D-2821B6CB7985}"/>
    <dgm:cxn modelId="{83FC9D87-A8D2-4F3E-96CF-29FF3E992DF8}" srcId="{74F4B4F4-B8D6-4645-88DA-9B690E8792CA}" destId="{35EB2828-D6AC-4262-B15A-7A5295E050DC}" srcOrd="0" destOrd="0" parTransId="{0E3B13C9-BC48-423A-BFBB-2C52767F31BF}" sibTransId="{F0A7B957-DA77-4DB1-9D5D-220A14D088B2}"/>
    <dgm:cxn modelId="{391BE018-AB5E-43F6-AA93-AB0A4BFEA5F5}" srcId="{92C6F97A-BE2E-475F-BEF7-0216723B4CFA}" destId="{249F2DE5-CFA1-4206-B7BA-625CF963261B}" srcOrd="2" destOrd="0" parTransId="{84293C55-D39C-461E-AA10-3C25D8318EF3}" sibTransId="{2B7D2470-FC7E-436F-BCC4-1947F2CA93F0}"/>
    <dgm:cxn modelId="{8E8D326A-DC32-496A-9096-861A0D9ECA47}" type="presOf" srcId="{14CAF3F0-1CE7-4694-8DD8-C4348FA37A4B}" destId="{5EC67A5C-C677-4D21-9025-B4E0A3A1F3DE}" srcOrd="0" destOrd="0" presId="urn:microsoft.com/office/officeart/2005/8/layout/process4"/>
    <dgm:cxn modelId="{14125F4F-E651-40B4-B43E-82EE84E45217}" type="presOf" srcId="{92C6F97A-BE2E-475F-BEF7-0216723B4CFA}" destId="{A50FF579-389A-4561-99A4-586582D97F32}" srcOrd="1" destOrd="0" presId="urn:microsoft.com/office/officeart/2005/8/layout/process4"/>
    <dgm:cxn modelId="{80E5AAB5-8CEB-4BCD-B62D-4D5D8BE4C83C}" type="presOf" srcId="{92C6F97A-BE2E-475F-BEF7-0216723B4CFA}" destId="{AA92BC18-8766-486F-BA46-9C6A59B72023}" srcOrd="0" destOrd="0" presId="urn:microsoft.com/office/officeart/2005/8/layout/process4"/>
    <dgm:cxn modelId="{45F02392-6142-43D5-AA24-DD36F5167ED8}" srcId="{74F4B4F4-B8D6-4645-88DA-9B690E8792CA}" destId="{5424FB4D-E49C-4BDA-9051-FFA590A32C9D}" srcOrd="1" destOrd="0" parTransId="{550ACFC2-8DA2-49A2-953C-A12B07E2E3A4}" sibTransId="{32BF9403-DA6E-4059-AF39-49B1509A7139}"/>
    <dgm:cxn modelId="{EF41ABE8-4B29-4873-A35E-B7FA5C521998}" type="presOf" srcId="{B0A347F6-0113-4F6D-A896-9996E7040AFA}" destId="{A3CD2D20-1328-4B60-8146-1722DDC5D904}" srcOrd="0" destOrd="0" presId="urn:microsoft.com/office/officeart/2005/8/layout/process4"/>
    <dgm:cxn modelId="{225DFF7A-71A4-471C-9E16-AA15164FCC9D}" srcId="{7F89BCA7-03EF-4EFA-85BB-7BAE3F3217E8}" destId="{B0A347F6-0113-4F6D-A896-9996E7040AFA}" srcOrd="1" destOrd="0" parTransId="{17DF6423-D937-49CA-97DD-32C91118E90A}" sibTransId="{5527B093-0FF6-455D-9AC2-F8B17DD0D476}"/>
    <dgm:cxn modelId="{DD6C8BFF-A6C2-4586-8D88-6C83517E9955}" type="presOf" srcId="{7F89BCA7-03EF-4EFA-85BB-7BAE3F3217E8}" destId="{7E4B357D-2EB2-40EF-913D-F83FF7F96D49}" srcOrd="1" destOrd="0" presId="urn:microsoft.com/office/officeart/2005/8/layout/process4"/>
    <dgm:cxn modelId="{EB6522E0-2099-4CF1-8CF9-2F07654B16F9}" type="presOf" srcId="{5424FB4D-E49C-4BDA-9051-FFA590A32C9D}" destId="{C7CA4B19-1AD8-4680-B602-28AF5EA9F36F}" srcOrd="0" destOrd="0" presId="urn:microsoft.com/office/officeart/2005/8/layout/process4"/>
    <dgm:cxn modelId="{0EB3B724-8B72-4DDA-B7E3-76F02B754D1B}" type="presParOf" srcId="{5EC67A5C-C677-4D21-9025-B4E0A3A1F3DE}" destId="{850589F8-DE9E-49D4-B48C-216A53AF41E8}" srcOrd="0" destOrd="0" presId="urn:microsoft.com/office/officeart/2005/8/layout/process4"/>
    <dgm:cxn modelId="{2DF22B41-F691-43DE-9417-0B4307D1D18F}" type="presParOf" srcId="{850589F8-DE9E-49D4-B48C-216A53AF41E8}" destId="{AA92BC18-8766-486F-BA46-9C6A59B72023}" srcOrd="0" destOrd="0" presId="urn:microsoft.com/office/officeart/2005/8/layout/process4"/>
    <dgm:cxn modelId="{F3DFDC0F-7B8B-4886-A9FC-A4D243FEB93A}" type="presParOf" srcId="{850589F8-DE9E-49D4-B48C-216A53AF41E8}" destId="{A50FF579-389A-4561-99A4-586582D97F32}" srcOrd="1" destOrd="0" presId="urn:microsoft.com/office/officeart/2005/8/layout/process4"/>
    <dgm:cxn modelId="{E6218285-F8BD-432F-9D99-44CA31E5864A}" type="presParOf" srcId="{850589F8-DE9E-49D4-B48C-216A53AF41E8}" destId="{8133745A-DC23-47BD-AFE4-09D77EF9CF99}" srcOrd="2" destOrd="0" presId="urn:microsoft.com/office/officeart/2005/8/layout/process4"/>
    <dgm:cxn modelId="{A1FA6BFA-1711-42C1-9090-006082F579D4}" type="presParOf" srcId="{8133745A-DC23-47BD-AFE4-09D77EF9CF99}" destId="{F19A9646-2079-407A-B8A0-CA1037912C5F}" srcOrd="0" destOrd="0" presId="urn:microsoft.com/office/officeart/2005/8/layout/process4"/>
    <dgm:cxn modelId="{819CCBA1-45C6-44D9-B15C-3ED316DC192F}" type="presParOf" srcId="{8133745A-DC23-47BD-AFE4-09D77EF9CF99}" destId="{A104117B-F8D2-4870-A275-8CD0E2FAE7FA}" srcOrd="1" destOrd="0" presId="urn:microsoft.com/office/officeart/2005/8/layout/process4"/>
    <dgm:cxn modelId="{5AF3E2B8-8FBB-44E6-A1DB-E452B21D3516}" type="presParOf" srcId="{8133745A-DC23-47BD-AFE4-09D77EF9CF99}" destId="{F8EAB0C4-8E86-47E6-806E-2312619621FC}" srcOrd="2" destOrd="0" presId="urn:microsoft.com/office/officeart/2005/8/layout/process4"/>
    <dgm:cxn modelId="{0708CCDA-F710-4559-AB19-C8347922E4F4}" type="presParOf" srcId="{5EC67A5C-C677-4D21-9025-B4E0A3A1F3DE}" destId="{47385634-7895-4FA2-8CEA-BD4A0B19BF5F}" srcOrd="1" destOrd="0" presId="urn:microsoft.com/office/officeart/2005/8/layout/process4"/>
    <dgm:cxn modelId="{A3D95251-35F3-4995-A628-7F8CC8E5DCE4}" type="presParOf" srcId="{5EC67A5C-C677-4D21-9025-B4E0A3A1F3DE}" destId="{A6FB7A59-F21C-44C5-9011-77EA0D81F8E9}" srcOrd="2" destOrd="0" presId="urn:microsoft.com/office/officeart/2005/8/layout/process4"/>
    <dgm:cxn modelId="{E1734668-670A-43F0-9A8B-039EF6001069}" type="presParOf" srcId="{A6FB7A59-F21C-44C5-9011-77EA0D81F8E9}" destId="{6294EF10-60FF-4791-BF2B-42ADF55487E1}" srcOrd="0" destOrd="0" presId="urn:microsoft.com/office/officeart/2005/8/layout/process4"/>
    <dgm:cxn modelId="{B2A31CAE-E60E-481D-BA48-049267C2779E}" type="presParOf" srcId="{A6FB7A59-F21C-44C5-9011-77EA0D81F8E9}" destId="{EB7E9AAA-4800-4A75-BEB8-B18433D774A4}" srcOrd="1" destOrd="0" presId="urn:microsoft.com/office/officeart/2005/8/layout/process4"/>
    <dgm:cxn modelId="{4B7174B3-C18D-4EA1-AA8E-674BBCD2F8EC}" type="presParOf" srcId="{A6FB7A59-F21C-44C5-9011-77EA0D81F8E9}" destId="{C9E9DC19-138D-45D8-B46A-B849FD5044C0}" srcOrd="2" destOrd="0" presId="urn:microsoft.com/office/officeart/2005/8/layout/process4"/>
    <dgm:cxn modelId="{D14ADF8F-694D-41AE-906B-198F7F33AC20}" type="presParOf" srcId="{C9E9DC19-138D-45D8-B46A-B849FD5044C0}" destId="{21EC5C3F-06CC-4E20-9589-899E7F0966F2}" srcOrd="0" destOrd="0" presId="urn:microsoft.com/office/officeart/2005/8/layout/process4"/>
    <dgm:cxn modelId="{F3A4FE94-4414-427D-A6E6-D5C1BCB34A99}" type="presParOf" srcId="{C9E9DC19-138D-45D8-B46A-B849FD5044C0}" destId="{C7CA4B19-1AD8-4680-B602-28AF5EA9F36F}" srcOrd="1" destOrd="0" presId="urn:microsoft.com/office/officeart/2005/8/layout/process4"/>
    <dgm:cxn modelId="{C43E2074-9931-408A-A55C-F1998C6E1578}" type="presParOf" srcId="{C9E9DC19-138D-45D8-B46A-B849FD5044C0}" destId="{D4B5EEA0-780F-4C90-B36D-C665BBCCB55F}" srcOrd="2" destOrd="0" presId="urn:microsoft.com/office/officeart/2005/8/layout/process4"/>
    <dgm:cxn modelId="{23FBFB7E-E736-4A94-98AA-D779B19C711E}" type="presParOf" srcId="{5EC67A5C-C677-4D21-9025-B4E0A3A1F3DE}" destId="{315431D4-B2BB-4362-8B1F-9E8C288997EB}" srcOrd="3" destOrd="0" presId="urn:microsoft.com/office/officeart/2005/8/layout/process4"/>
    <dgm:cxn modelId="{2E60C0A3-3E1B-484B-98E2-BDC8B07DCBCF}" type="presParOf" srcId="{5EC67A5C-C677-4D21-9025-B4E0A3A1F3DE}" destId="{7A7DF0BF-E7CA-4BF9-AF52-9EE02B863797}" srcOrd="4" destOrd="0" presId="urn:microsoft.com/office/officeart/2005/8/layout/process4"/>
    <dgm:cxn modelId="{4F8B5E11-E685-4431-A1B3-41C4688AD9F9}" type="presParOf" srcId="{7A7DF0BF-E7CA-4BF9-AF52-9EE02B863797}" destId="{D280A115-E1D6-46DE-BE5B-6F36CC4E39AB}" srcOrd="0" destOrd="0" presId="urn:microsoft.com/office/officeart/2005/8/layout/process4"/>
    <dgm:cxn modelId="{DCC4A655-98E0-4F10-9D1B-F912BACB9758}" type="presParOf" srcId="{7A7DF0BF-E7CA-4BF9-AF52-9EE02B863797}" destId="{7E4B357D-2EB2-40EF-913D-F83FF7F96D49}" srcOrd="1" destOrd="0" presId="urn:microsoft.com/office/officeart/2005/8/layout/process4"/>
    <dgm:cxn modelId="{81134D9E-E765-4051-AADB-6BBB7128F5F7}" type="presParOf" srcId="{7A7DF0BF-E7CA-4BF9-AF52-9EE02B863797}" destId="{2B03C895-872B-4041-9DFC-A8DFC94389B4}" srcOrd="2" destOrd="0" presId="urn:microsoft.com/office/officeart/2005/8/layout/process4"/>
    <dgm:cxn modelId="{F3E05F2E-0528-447B-9E9D-7A860B5EF0EB}" type="presParOf" srcId="{2B03C895-872B-4041-9DFC-A8DFC94389B4}" destId="{1BD17220-DD94-47E7-AA62-D8FE9B66FF84}" srcOrd="0" destOrd="0" presId="urn:microsoft.com/office/officeart/2005/8/layout/process4"/>
    <dgm:cxn modelId="{FAC9EC14-FC16-40ED-8EAB-6EF252FC5927}" type="presParOf" srcId="{2B03C895-872B-4041-9DFC-A8DFC94389B4}" destId="{A3CD2D20-1328-4B60-8146-1722DDC5D904}" srcOrd="1" destOrd="0" presId="urn:microsoft.com/office/officeart/2005/8/layout/process4"/>
    <dgm:cxn modelId="{59D47D1A-67F3-4AF0-BBB4-D642360872B8}" type="presParOf" srcId="{2B03C895-872B-4041-9DFC-A8DFC94389B4}" destId="{61185576-4AE6-4CC2-9A13-370DEC533665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1471FD-D061-4CAE-82DC-E5F97CC304C6}" type="doc">
      <dgm:prSet loTypeId="urn:microsoft.com/office/officeart/2005/8/layout/process4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035B0E-693C-4FE0-83BB-FE76B1244F23}">
      <dgm:prSet phldrT="[Текст]" custT="1"/>
      <dgm:spPr/>
      <dgm:t>
        <a:bodyPr/>
        <a:lstStyle/>
        <a:p>
          <a:r>
            <a:rPr lang="ru-RU" sz="2400" b="1" dirty="0" smtClean="0"/>
            <a:t>Создание практик работы с детьми с особыми потребностями</a:t>
          </a:r>
          <a:endParaRPr lang="ru-RU" sz="2400" b="1" dirty="0"/>
        </a:p>
      </dgm:t>
    </dgm:pt>
    <dgm:pt modelId="{33398CE4-BE63-46EB-8C88-394EC86E3734}" type="parTrans" cxnId="{2080F93E-369B-42C8-802F-2ADA9ADF2281}">
      <dgm:prSet/>
      <dgm:spPr/>
      <dgm:t>
        <a:bodyPr/>
        <a:lstStyle/>
        <a:p>
          <a:endParaRPr lang="ru-RU"/>
        </a:p>
      </dgm:t>
    </dgm:pt>
    <dgm:pt modelId="{5476169D-AEE0-4F42-A2C6-32D00DC555D3}" type="sibTrans" cxnId="{2080F93E-369B-42C8-802F-2ADA9ADF2281}">
      <dgm:prSet/>
      <dgm:spPr/>
      <dgm:t>
        <a:bodyPr/>
        <a:lstStyle/>
        <a:p>
          <a:endParaRPr lang="ru-RU"/>
        </a:p>
      </dgm:t>
    </dgm:pt>
    <dgm:pt modelId="{6A64984D-9D6E-44D9-8872-FAD1BF7C1FA8}">
      <dgm:prSet phldrT="[Текст]" custT="1"/>
      <dgm:spPr/>
      <dgm:t>
        <a:bodyPr/>
        <a:lstStyle/>
        <a:p>
          <a:r>
            <a:rPr lang="ru-RU" sz="1400" b="1" dirty="0" smtClean="0"/>
            <a:t>Практики сопровождения одаренных детей</a:t>
          </a:r>
          <a:endParaRPr lang="ru-RU" sz="1400" b="1" dirty="0"/>
        </a:p>
      </dgm:t>
    </dgm:pt>
    <dgm:pt modelId="{14368B05-7E84-4A17-9751-B53C1657B6A6}" type="parTrans" cxnId="{7CA2F5D6-2517-4E67-8DCE-5CC84BDBDEB9}">
      <dgm:prSet/>
      <dgm:spPr/>
      <dgm:t>
        <a:bodyPr/>
        <a:lstStyle/>
        <a:p>
          <a:endParaRPr lang="ru-RU"/>
        </a:p>
      </dgm:t>
    </dgm:pt>
    <dgm:pt modelId="{D0030BED-7196-4F8B-9660-EE0E53606DEE}" type="sibTrans" cxnId="{7CA2F5D6-2517-4E67-8DCE-5CC84BDBDEB9}">
      <dgm:prSet/>
      <dgm:spPr/>
      <dgm:t>
        <a:bodyPr/>
        <a:lstStyle/>
        <a:p>
          <a:endParaRPr lang="ru-RU"/>
        </a:p>
      </dgm:t>
    </dgm:pt>
    <dgm:pt modelId="{BB7808D8-7EEB-45B0-9CA5-87465A70026C}">
      <dgm:prSet phldrT="[Текст]" custT="1"/>
      <dgm:spPr/>
      <dgm:t>
        <a:bodyPr/>
        <a:lstStyle/>
        <a:p>
          <a:r>
            <a:rPr lang="ru-RU" sz="1400" b="1" dirty="0" smtClean="0"/>
            <a:t>Практики инклюзивного образования</a:t>
          </a:r>
          <a:endParaRPr lang="ru-RU" sz="1400" b="1" dirty="0"/>
        </a:p>
      </dgm:t>
    </dgm:pt>
    <dgm:pt modelId="{AEF74791-7D40-4F8D-98F0-C5578BD362CF}" type="parTrans" cxnId="{3DD895FA-92BA-4C6B-B682-2ECC639F13E0}">
      <dgm:prSet/>
      <dgm:spPr/>
      <dgm:t>
        <a:bodyPr/>
        <a:lstStyle/>
        <a:p>
          <a:endParaRPr lang="ru-RU"/>
        </a:p>
      </dgm:t>
    </dgm:pt>
    <dgm:pt modelId="{FABA60B3-4209-43F2-8FBC-757731D02573}" type="sibTrans" cxnId="{3DD895FA-92BA-4C6B-B682-2ECC639F13E0}">
      <dgm:prSet/>
      <dgm:spPr/>
      <dgm:t>
        <a:bodyPr/>
        <a:lstStyle/>
        <a:p>
          <a:endParaRPr lang="ru-RU"/>
        </a:p>
      </dgm:t>
    </dgm:pt>
    <dgm:pt modelId="{D1CAC9F3-067C-4A7A-9329-DF69373CEC2A}">
      <dgm:prSet custT="1"/>
      <dgm:spPr/>
      <dgm:t>
        <a:bodyPr/>
        <a:lstStyle/>
        <a:p>
          <a:r>
            <a:rPr lang="ru-RU" sz="2000" b="1" dirty="0" smtClean="0"/>
            <a:t>Поддержка школ с низкими образовательными результатами и школ, находящихся в неблагоприятных социальных условиях</a:t>
          </a:r>
          <a:endParaRPr lang="ru-RU" sz="2000" dirty="0"/>
        </a:p>
      </dgm:t>
    </dgm:pt>
    <dgm:pt modelId="{F78B5124-C12B-4C90-B113-5FC6ED0447CF}" type="parTrans" cxnId="{202FFDE0-56E0-4D73-91FC-083527C45152}">
      <dgm:prSet/>
      <dgm:spPr/>
      <dgm:t>
        <a:bodyPr/>
        <a:lstStyle/>
        <a:p>
          <a:endParaRPr lang="ru-RU"/>
        </a:p>
      </dgm:t>
    </dgm:pt>
    <dgm:pt modelId="{933237DF-0DEE-4297-89CF-86A44C7C6A4C}" type="sibTrans" cxnId="{202FFDE0-56E0-4D73-91FC-083527C45152}">
      <dgm:prSet/>
      <dgm:spPr/>
      <dgm:t>
        <a:bodyPr/>
        <a:lstStyle/>
        <a:p>
          <a:endParaRPr lang="ru-RU"/>
        </a:p>
      </dgm:t>
    </dgm:pt>
    <dgm:pt modelId="{7978AFB9-72B1-4B52-BBB1-1D08646CA82F}" type="pres">
      <dgm:prSet presAssocID="{251471FD-D061-4CAE-82DC-E5F97CC304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3BDD65-C266-4A4B-87E1-EA5481257160}" type="pres">
      <dgm:prSet presAssocID="{D1CAC9F3-067C-4A7A-9329-DF69373CEC2A}" presName="boxAndChildren" presStyleCnt="0"/>
      <dgm:spPr/>
    </dgm:pt>
    <dgm:pt modelId="{69E58721-D2B0-4610-AD73-2D5DD5FD7836}" type="pres">
      <dgm:prSet presAssocID="{D1CAC9F3-067C-4A7A-9329-DF69373CEC2A}" presName="parentTextBox" presStyleLbl="node1" presStyleIdx="0" presStyleCnt="2" custScaleY="100142"/>
      <dgm:spPr/>
      <dgm:t>
        <a:bodyPr/>
        <a:lstStyle/>
        <a:p>
          <a:endParaRPr lang="ru-RU"/>
        </a:p>
      </dgm:t>
    </dgm:pt>
    <dgm:pt modelId="{D2045FF2-8A2F-4B6C-955A-CED5988D3388}" type="pres">
      <dgm:prSet presAssocID="{5476169D-AEE0-4F42-A2C6-32D00DC555D3}" presName="sp" presStyleCnt="0"/>
      <dgm:spPr/>
    </dgm:pt>
    <dgm:pt modelId="{282BB2E5-C800-487F-9F79-65CCE79B8A3D}" type="pres">
      <dgm:prSet presAssocID="{F1035B0E-693C-4FE0-83BB-FE76B1244F23}" presName="arrowAndChildren" presStyleCnt="0"/>
      <dgm:spPr/>
    </dgm:pt>
    <dgm:pt modelId="{1FE0B076-3B4A-43EE-B5B4-9989E175C5E4}" type="pres">
      <dgm:prSet presAssocID="{F1035B0E-693C-4FE0-83BB-FE76B1244F23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0DFA0E22-5830-4D9F-9E91-81EDF16DC1F2}" type="pres">
      <dgm:prSet presAssocID="{F1035B0E-693C-4FE0-83BB-FE76B1244F23}" presName="arrow" presStyleLbl="node1" presStyleIdx="1" presStyleCnt="2" custLinFactNeighborX="-410" custLinFactNeighborY="-12364"/>
      <dgm:spPr/>
      <dgm:t>
        <a:bodyPr/>
        <a:lstStyle/>
        <a:p>
          <a:endParaRPr lang="ru-RU"/>
        </a:p>
      </dgm:t>
    </dgm:pt>
    <dgm:pt modelId="{7FF690E8-C27E-47B7-A596-C61DD0C13F40}" type="pres">
      <dgm:prSet presAssocID="{F1035B0E-693C-4FE0-83BB-FE76B1244F23}" presName="descendantArrow" presStyleCnt="0"/>
      <dgm:spPr/>
    </dgm:pt>
    <dgm:pt modelId="{4D55CF5B-4EC2-4075-9B75-4AB7EAA03EFD}" type="pres">
      <dgm:prSet presAssocID="{6A64984D-9D6E-44D9-8872-FAD1BF7C1FA8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AD613-1E4F-4E38-BFF3-AEFBEF02F6F4}" type="pres">
      <dgm:prSet presAssocID="{BB7808D8-7EEB-45B0-9CA5-87465A70026C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3B11B9-0CDD-43B7-8454-6ACF1B16D67F}" type="presOf" srcId="{D1CAC9F3-067C-4A7A-9329-DF69373CEC2A}" destId="{69E58721-D2B0-4610-AD73-2D5DD5FD7836}" srcOrd="0" destOrd="0" presId="urn:microsoft.com/office/officeart/2005/8/layout/process4"/>
    <dgm:cxn modelId="{D3B1FCA7-CF39-4AB3-9D41-E42A9EE365B6}" type="presOf" srcId="{251471FD-D061-4CAE-82DC-E5F97CC304C6}" destId="{7978AFB9-72B1-4B52-BBB1-1D08646CA82F}" srcOrd="0" destOrd="0" presId="urn:microsoft.com/office/officeart/2005/8/layout/process4"/>
    <dgm:cxn modelId="{08390B06-9A8D-47A2-8CAB-F827EFEC20AA}" type="presOf" srcId="{F1035B0E-693C-4FE0-83BB-FE76B1244F23}" destId="{1FE0B076-3B4A-43EE-B5B4-9989E175C5E4}" srcOrd="0" destOrd="0" presId="urn:microsoft.com/office/officeart/2005/8/layout/process4"/>
    <dgm:cxn modelId="{597817AD-250B-4926-8FA2-D1B154A92B04}" type="presOf" srcId="{F1035B0E-693C-4FE0-83BB-FE76B1244F23}" destId="{0DFA0E22-5830-4D9F-9E91-81EDF16DC1F2}" srcOrd="1" destOrd="0" presId="urn:microsoft.com/office/officeart/2005/8/layout/process4"/>
    <dgm:cxn modelId="{E8A82B30-CC24-405B-A24D-B3F4215A04BF}" type="presOf" srcId="{6A64984D-9D6E-44D9-8872-FAD1BF7C1FA8}" destId="{4D55CF5B-4EC2-4075-9B75-4AB7EAA03EFD}" srcOrd="0" destOrd="0" presId="urn:microsoft.com/office/officeart/2005/8/layout/process4"/>
    <dgm:cxn modelId="{7CA2F5D6-2517-4E67-8DCE-5CC84BDBDEB9}" srcId="{F1035B0E-693C-4FE0-83BB-FE76B1244F23}" destId="{6A64984D-9D6E-44D9-8872-FAD1BF7C1FA8}" srcOrd="0" destOrd="0" parTransId="{14368B05-7E84-4A17-9751-B53C1657B6A6}" sibTransId="{D0030BED-7196-4F8B-9660-EE0E53606DEE}"/>
    <dgm:cxn modelId="{3DD895FA-92BA-4C6B-B682-2ECC639F13E0}" srcId="{F1035B0E-693C-4FE0-83BB-FE76B1244F23}" destId="{BB7808D8-7EEB-45B0-9CA5-87465A70026C}" srcOrd="1" destOrd="0" parTransId="{AEF74791-7D40-4F8D-98F0-C5578BD362CF}" sibTransId="{FABA60B3-4209-43F2-8FBC-757731D02573}"/>
    <dgm:cxn modelId="{84EDF771-DC71-4C73-A386-672A9FD4A0D8}" type="presOf" srcId="{BB7808D8-7EEB-45B0-9CA5-87465A70026C}" destId="{08EAD613-1E4F-4E38-BFF3-AEFBEF02F6F4}" srcOrd="0" destOrd="0" presId="urn:microsoft.com/office/officeart/2005/8/layout/process4"/>
    <dgm:cxn modelId="{2080F93E-369B-42C8-802F-2ADA9ADF2281}" srcId="{251471FD-D061-4CAE-82DC-E5F97CC304C6}" destId="{F1035B0E-693C-4FE0-83BB-FE76B1244F23}" srcOrd="0" destOrd="0" parTransId="{33398CE4-BE63-46EB-8C88-394EC86E3734}" sibTransId="{5476169D-AEE0-4F42-A2C6-32D00DC555D3}"/>
    <dgm:cxn modelId="{202FFDE0-56E0-4D73-91FC-083527C45152}" srcId="{251471FD-D061-4CAE-82DC-E5F97CC304C6}" destId="{D1CAC9F3-067C-4A7A-9329-DF69373CEC2A}" srcOrd="1" destOrd="0" parTransId="{F78B5124-C12B-4C90-B113-5FC6ED0447CF}" sibTransId="{933237DF-0DEE-4297-89CF-86A44C7C6A4C}"/>
    <dgm:cxn modelId="{60D62CF2-2522-459D-8521-002A574D800A}" type="presParOf" srcId="{7978AFB9-72B1-4B52-BBB1-1D08646CA82F}" destId="{DC3BDD65-C266-4A4B-87E1-EA5481257160}" srcOrd="0" destOrd="0" presId="urn:microsoft.com/office/officeart/2005/8/layout/process4"/>
    <dgm:cxn modelId="{958C9026-07EE-4E7A-B085-743D103EBBC9}" type="presParOf" srcId="{DC3BDD65-C266-4A4B-87E1-EA5481257160}" destId="{69E58721-D2B0-4610-AD73-2D5DD5FD7836}" srcOrd="0" destOrd="0" presId="urn:microsoft.com/office/officeart/2005/8/layout/process4"/>
    <dgm:cxn modelId="{E62CB9F1-324F-4ECF-ADC4-A0690386CD69}" type="presParOf" srcId="{7978AFB9-72B1-4B52-BBB1-1D08646CA82F}" destId="{D2045FF2-8A2F-4B6C-955A-CED5988D3388}" srcOrd="1" destOrd="0" presId="urn:microsoft.com/office/officeart/2005/8/layout/process4"/>
    <dgm:cxn modelId="{0CB8B0EE-7C46-48DA-A03A-E06B08539B3E}" type="presParOf" srcId="{7978AFB9-72B1-4B52-BBB1-1D08646CA82F}" destId="{282BB2E5-C800-487F-9F79-65CCE79B8A3D}" srcOrd="2" destOrd="0" presId="urn:microsoft.com/office/officeart/2005/8/layout/process4"/>
    <dgm:cxn modelId="{21215968-A44A-4B5B-A881-E0A6C82A5350}" type="presParOf" srcId="{282BB2E5-C800-487F-9F79-65CCE79B8A3D}" destId="{1FE0B076-3B4A-43EE-B5B4-9989E175C5E4}" srcOrd="0" destOrd="0" presId="urn:microsoft.com/office/officeart/2005/8/layout/process4"/>
    <dgm:cxn modelId="{8BF3054E-FDA7-44B9-8762-CC28512780CE}" type="presParOf" srcId="{282BB2E5-C800-487F-9F79-65CCE79B8A3D}" destId="{0DFA0E22-5830-4D9F-9E91-81EDF16DC1F2}" srcOrd="1" destOrd="0" presId="urn:microsoft.com/office/officeart/2005/8/layout/process4"/>
    <dgm:cxn modelId="{D400F160-18CF-4F70-A9F3-28723D2C447E}" type="presParOf" srcId="{282BB2E5-C800-487F-9F79-65CCE79B8A3D}" destId="{7FF690E8-C27E-47B7-A596-C61DD0C13F40}" srcOrd="2" destOrd="0" presId="urn:microsoft.com/office/officeart/2005/8/layout/process4"/>
    <dgm:cxn modelId="{F49E2677-335F-4AE0-94F3-A14CA0584250}" type="presParOf" srcId="{7FF690E8-C27E-47B7-A596-C61DD0C13F40}" destId="{4D55CF5B-4EC2-4075-9B75-4AB7EAA03EFD}" srcOrd="0" destOrd="0" presId="urn:microsoft.com/office/officeart/2005/8/layout/process4"/>
    <dgm:cxn modelId="{D6ED50CA-55DD-43B5-A3A7-14F5514D6443}" type="presParOf" srcId="{7FF690E8-C27E-47B7-A596-C61DD0C13F40}" destId="{08EAD613-1E4F-4E38-BFF3-AEFBEF02F6F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DC6FF7-7873-4232-B36D-6A58C5EC5D46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220345-2D46-4DE9-B794-80B8AADD1518}">
      <dgm:prSet phldrT="[Текст]" custT="1"/>
      <dgm:spPr/>
      <dgm:t>
        <a:bodyPr/>
        <a:lstStyle/>
        <a:p>
          <a:r>
            <a:rPr lang="ru-RU" sz="1600" b="1" smtClean="0"/>
            <a:t>Выявление и создание лучших практик преподавания по предмет</a:t>
          </a:r>
          <a:r>
            <a:rPr lang="ru-RU" sz="1600" smtClean="0"/>
            <a:t>ам: математика, обществознание, история, технология, изо, музыка, география, химия, физика, биология, иностранные языки, физкультура </a:t>
          </a:r>
          <a:endParaRPr lang="ru-RU" sz="1600" dirty="0"/>
        </a:p>
      </dgm:t>
    </dgm:pt>
    <dgm:pt modelId="{1E00CB31-A28E-4AD6-ABCD-628C209F9887}" type="parTrans" cxnId="{35964B7A-5117-440D-9A77-56600C9EAD5B}">
      <dgm:prSet/>
      <dgm:spPr/>
      <dgm:t>
        <a:bodyPr/>
        <a:lstStyle/>
        <a:p>
          <a:endParaRPr lang="ru-RU"/>
        </a:p>
      </dgm:t>
    </dgm:pt>
    <dgm:pt modelId="{D468325B-C2BB-4592-BDEF-B8729F913800}" type="sibTrans" cxnId="{35964B7A-5117-440D-9A77-56600C9EAD5B}">
      <dgm:prSet/>
      <dgm:spPr/>
      <dgm:t>
        <a:bodyPr/>
        <a:lstStyle/>
        <a:p>
          <a:endParaRPr lang="ru-RU"/>
        </a:p>
      </dgm:t>
    </dgm:pt>
    <dgm:pt modelId="{55CBA78F-6237-4D9E-8258-8FEB0D3344A5}">
      <dgm:prSet phldrT="[Текст]" custT="1"/>
      <dgm:spPr/>
      <dgm:t>
        <a:bodyPr/>
        <a:lstStyle/>
        <a:p>
          <a:r>
            <a:rPr lang="ru-RU" sz="1800" b="1" dirty="0" smtClean="0"/>
            <a:t>Создание практик оценочных процедур</a:t>
          </a:r>
          <a:r>
            <a:rPr lang="ru-RU" sz="1800" dirty="0" smtClean="0"/>
            <a:t> (</a:t>
          </a:r>
          <a:r>
            <a:rPr lang="ru-RU" sz="1800" dirty="0" err="1" smtClean="0"/>
            <a:t>метапредметных</a:t>
          </a:r>
          <a:r>
            <a:rPr lang="ru-RU" sz="1800" dirty="0" smtClean="0"/>
            <a:t>  (</a:t>
          </a:r>
          <a:r>
            <a:rPr lang="ru-RU" sz="1800" dirty="0" err="1" smtClean="0"/>
            <a:t>ЦОиККО</a:t>
          </a:r>
          <a:r>
            <a:rPr lang="ru-RU" sz="1800" dirty="0" smtClean="0"/>
            <a:t>) и личностных результатов (Центр «Ресурс»), </a:t>
          </a:r>
          <a:r>
            <a:rPr lang="ru-RU" sz="1800" b="1" dirty="0" smtClean="0"/>
            <a:t>практик формирующего оценивания</a:t>
          </a:r>
          <a:endParaRPr lang="ru-RU" sz="1800" dirty="0"/>
        </a:p>
      </dgm:t>
    </dgm:pt>
    <dgm:pt modelId="{166F77EC-EA57-47B0-A88D-0565D95B5DE8}" type="parTrans" cxnId="{78F21456-A1E9-4690-AFF9-1AB26051C95C}">
      <dgm:prSet/>
      <dgm:spPr/>
      <dgm:t>
        <a:bodyPr/>
        <a:lstStyle/>
        <a:p>
          <a:endParaRPr lang="ru-RU"/>
        </a:p>
      </dgm:t>
    </dgm:pt>
    <dgm:pt modelId="{199D450C-705E-41B8-A003-00063156DD1F}" type="sibTrans" cxnId="{78F21456-A1E9-4690-AFF9-1AB26051C95C}">
      <dgm:prSet/>
      <dgm:spPr/>
      <dgm:t>
        <a:bodyPr/>
        <a:lstStyle/>
        <a:p>
          <a:endParaRPr lang="ru-RU"/>
        </a:p>
      </dgm:t>
    </dgm:pt>
    <dgm:pt modelId="{41105C72-48F2-4FCD-86DB-1CB4829F5008}">
      <dgm:prSet phldrT="[Текст]" custT="1"/>
      <dgm:spPr/>
      <dgm:t>
        <a:bodyPr/>
        <a:lstStyle/>
        <a:p>
          <a:r>
            <a:rPr lang="ru-RU" sz="2000" b="1" smtClean="0"/>
            <a:t>Разработка новых подходов к реализации примерных основных образовательных программ, адаптированных программ</a:t>
          </a:r>
          <a:endParaRPr lang="ru-RU" sz="2000" dirty="0"/>
        </a:p>
      </dgm:t>
    </dgm:pt>
    <dgm:pt modelId="{9BE4A002-D061-4F39-816A-0A3E93DE2373}" type="parTrans" cxnId="{FA8905E3-9CAE-419E-A5DD-B5D79B73B764}">
      <dgm:prSet/>
      <dgm:spPr/>
      <dgm:t>
        <a:bodyPr/>
        <a:lstStyle/>
        <a:p>
          <a:endParaRPr lang="ru-RU"/>
        </a:p>
      </dgm:t>
    </dgm:pt>
    <dgm:pt modelId="{CE7415FC-07B5-460D-B3FB-EA744A6327B4}" type="sibTrans" cxnId="{FA8905E3-9CAE-419E-A5DD-B5D79B73B764}">
      <dgm:prSet/>
      <dgm:spPr/>
      <dgm:t>
        <a:bodyPr/>
        <a:lstStyle/>
        <a:p>
          <a:endParaRPr lang="ru-RU"/>
        </a:p>
      </dgm:t>
    </dgm:pt>
    <dgm:pt modelId="{89F0EFE7-4AF6-4BF6-AD59-F2010A56346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smtClean="0"/>
            <a:t>Создание общественных и сетевых  профессиональных педагогических сообществ </a:t>
          </a:r>
          <a:endParaRPr lang="ru-RU" sz="2000" b="0" dirty="0"/>
        </a:p>
      </dgm:t>
    </dgm:pt>
    <dgm:pt modelId="{C9F2D519-4AC9-477E-A7BC-46F993BC289D}" type="parTrans" cxnId="{13CC1631-5F75-4370-8734-EA45B819E3BD}">
      <dgm:prSet/>
      <dgm:spPr/>
      <dgm:t>
        <a:bodyPr/>
        <a:lstStyle/>
        <a:p>
          <a:endParaRPr lang="ru-RU"/>
        </a:p>
      </dgm:t>
    </dgm:pt>
    <dgm:pt modelId="{6169E956-5182-45DF-BE65-5C2B7E929337}" type="sibTrans" cxnId="{13CC1631-5F75-4370-8734-EA45B819E3BD}">
      <dgm:prSet/>
      <dgm:spPr/>
      <dgm:t>
        <a:bodyPr/>
        <a:lstStyle/>
        <a:p>
          <a:endParaRPr lang="ru-RU"/>
        </a:p>
      </dgm:t>
    </dgm:pt>
    <dgm:pt modelId="{070C1B7E-B1EC-4C9C-9760-C02CB54B80D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smtClean="0"/>
            <a:t>Создание сети информационно-библиотечных центров</a:t>
          </a:r>
          <a:r>
            <a:rPr lang="ru-RU" sz="2000" b="0" smtClean="0"/>
            <a:t> </a:t>
          </a:r>
          <a:endParaRPr lang="ru-RU" sz="2000" b="0" dirty="0" smtClean="0"/>
        </a:p>
      </dgm:t>
    </dgm:pt>
    <dgm:pt modelId="{352BC6F5-3D50-4ADF-9DE3-ACD798627D92}" type="parTrans" cxnId="{410E662A-A84F-4F8D-80B9-DA891391AC5D}">
      <dgm:prSet/>
      <dgm:spPr/>
      <dgm:t>
        <a:bodyPr/>
        <a:lstStyle/>
        <a:p>
          <a:endParaRPr lang="ru-RU"/>
        </a:p>
      </dgm:t>
    </dgm:pt>
    <dgm:pt modelId="{1FEE5C3E-500E-4981-BD4E-6B1BC5282090}" type="sibTrans" cxnId="{410E662A-A84F-4F8D-80B9-DA891391AC5D}">
      <dgm:prSet/>
      <dgm:spPr/>
      <dgm:t>
        <a:bodyPr/>
        <a:lstStyle/>
        <a:p>
          <a:endParaRPr lang="ru-RU"/>
        </a:p>
      </dgm:t>
    </dgm:pt>
    <dgm:pt modelId="{12A5B3E8-7ECC-44E0-BC2B-51A62A17BED0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/>
            <a:t>Обновление содержания и технологий дополнительного образования детей  и внеурочной деятельности   </a:t>
          </a:r>
          <a:r>
            <a:rPr lang="ru-RU" sz="1800" b="0" dirty="0" smtClean="0"/>
            <a:t>(грант-субсидия </a:t>
          </a:r>
          <a:r>
            <a:rPr lang="ru-RU" sz="1800" b="0" dirty="0" err="1" smtClean="0"/>
            <a:t>Минобрнауки</a:t>
          </a:r>
          <a:r>
            <a:rPr lang="ru-RU" sz="1800" b="0" dirty="0" smtClean="0"/>
            <a:t> РФ)</a:t>
          </a:r>
          <a:endParaRPr lang="ru-RU" sz="1800" b="1" dirty="0"/>
        </a:p>
      </dgm:t>
    </dgm:pt>
    <dgm:pt modelId="{652CEED9-409F-4B69-BA51-12C663A0D530}" type="parTrans" cxnId="{4B77ACB5-A6E3-4D21-B9A7-B54FCF0CFC90}">
      <dgm:prSet/>
      <dgm:spPr/>
      <dgm:t>
        <a:bodyPr/>
        <a:lstStyle/>
        <a:p>
          <a:endParaRPr lang="ru-RU"/>
        </a:p>
      </dgm:t>
    </dgm:pt>
    <dgm:pt modelId="{FC3C0A4E-6E09-47E4-ADBD-2470E5103D42}" type="sibTrans" cxnId="{4B77ACB5-A6E3-4D21-B9A7-B54FCF0CFC90}">
      <dgm:prSet/>
      <dgm:spPr/>
      <dgm:t>
        <a:bodyPr/>
        <a:lstStyle/>
        <a:p>
          <a:endParaRPr lang="ru-RU"/>
        </a:p>
      </dgm:t>
    </dgm:pt>
    <dgm:pt modelId="{DFC836FD-640E-4A03-B49B-F1DD4174BE85}" type="pres">
      <dgm:prSet presAssocID="{C6DC6FF7-7873-4232-B36D-6A58C5EC5D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4EC079-0D73-4E8D-803D-EC2841A88834}" type="pres">
      <dgm:prSet presAssocID="{B7220345-2D46-4DE9-B794-80B8AADD1518}" presName="parentLin" presStyleCnt="0"/>
      <dgm:spPr/>
      <dgm:t>
        <a:bodyPr/>
        <a:lstStyle/>
        <a:p>
          <a:endParaRPr lang="ru-RU"/>
        </a:p>
      </dgm:t>
    </dgm:pt>
    <dgm:pt modelId="{E6E73A91-93A8-4F0B-856B-927E0106DD93}" type="pres">
      <dgm:prSet presAssocID="{B7220345-2D46-4DE9-B794-80B8AADD1518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B04C1247-25EE-4011-8F34-58D6AE7AC802}" type="pres">
      <dgm:prSet presAssocID="{B7220345-2D46-4DE9-B794-80B8AADD1518}" presName="parentText" presStyleLbl="node1" presStyleIdx="0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8A776-BFB8-4F9E-91C3-C09A328CA894}" type="pres">
      <dgm:prSet presAssocID="{B7220345-2D46-4DE9-B794-80B8AADD1518}" presName="negativeSpace" presStyleCnt="0"/>
      <dgm:spPr/>
      <dgm:t>
        <a:bodyPr/>
        <a:lstStyle/>
        <a:p>
          <a:endParaRPr lang="ru-RU"/>
        </a:p>
      </dgm:t>
    </dgm:pt>
    <dgm:pt modelId="{069E9E14-1AE6-463A-B5EF-A2DFC1589AF8}" type="pres">
      <dgm:prSet presAssocID="{B7220345-2D46-4DE9-B794-80B8AADD1518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D5053A-0F76-4F68-B71C-2681B275E21B}" type="pres">
      <dgm:prSet presAssocID="{D468325B-C2BB-4592-BDEF-B8729F913800}" presName="spaceBetweenRectangles" presStyleCnt="0"/>
      <dgm:spPr/>
      <dgm:t>
        <a:bodyPr/>
        <a:lstStyle/>
        <a:p>
          <a:endParaRPr lang="ru-RU"/>
        </a:p>
      </dgm:t>
    </dgm:pt>
    <dgm:pt modelId="{AF9D2A86-AC41-4C32-93C5-053D4B38DF17}" type="pres">
      <dgm:prSet presAssocID="{55CBA78F-6237-4D9E-8258-8FEB0D3344A5}" presName="parentLin" presStyleCnt="0"/>
      <dgm:spPr/>
      <dgm:t>
        <a:bodyPr/>
        <a:lstStyle/>
        <a:p>
          <a:endParaRPr lang="ru-RU"/>
        </a:p>
      </dgm:t>
    </dgm:pt>
    <dgm:pt modelId="{58F89762-4097-44BC-84A3-22639DF07E90}" type="pres">
      <dgm:prSet presAssocID="{55CBA78F-6237-4D9E-8258-8FEB0D3344A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0E5403E-C3E8-41DC-906E-89F358012C64}" type="pres">
      <dgm:prSet presAssocID="{55CBA78F-6237-4D9E-8258-8FEB0D3344A5}" presName="parentText" presStyleLbl="node1" presStyleIdx="1" presStyleCnt="6" custScaleX="142857" custLinFactNeighborX="3932" custLinFactNeighborY="-32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389EB-A3BC-4FA5-9F25-9F939C4145E5}" type="pres">
      <dgm:prSet presAssocID="{55CBA78F-6237-4D9E-8258-8FEB0D3344A5}" presName="negativeSpace" presStyleCnt="0"/>
      <dgm:spPr/>
      <dgm:t>
        <a:bodyPr/>
        <a:lstStyle/>
        <a:p>
          <a:endParaRPr lang="ru-RU"/>
        </a:p>
      </dgm:t>
    </dgm:pt>
    <dgm:pt modelId="{EC6197D3-54EF-4D89-B4ED-9169C74911C0}" type="pres">
      <dgm:prSet presAssocID="{55CBA78F-6237-4D9E-8258-8FEB0D3344A5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6CF8C-86BF-4C75-A77A-A8911794E97C}" type="pres">
      <dgm:prSet presAssocID="{199D450C-705E-41B8-A003-00063156DD1F}" presName="spaceBetweenRectangles" presStyleCnt="0"/>
      <dgm:spPr/>
      <dgm:t>
        <a:bodyPr/>
        <a:lstStyle/>
        <a:p>
          <a:endParaRPr lang="ru-RU"/>
        </a:p>
      </dgm:t>
    </dgm:pt>
    <dgm:pt modelId="{9306C3E0-1466-432B-BEC8-55AF221278CE}" type="pres">
      <dgm:prSet presAssocID="{41105C72-48F2-4FCD-86DB-1CB4829F5008}" presName="parentLin" presStyleCnt="0"/>
      <dgm:spPr/>
      <dgm:t>
        <a:bodyPr/>
        <a:lstStyle/>
        <a:p>
          <a:endParaRPr lang="ru-RU"/>
        </a:p>
      </dgm:t>
    </dgm:pt>
    <dgm:pt modelId="{07C71D7B-9599-41DD-9811-4F49085A69C1}" type="pres">
      <dgm:prSet presAssocID="{41105C72-48F2-4FCD-86DB-1CB4829F5008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033097C1-B7EA-4024-96C6-A72B63A421DD}" type="pres">
      <dgm:prSet presAssocID="{41105C72-48F2-4FCD-86DB-1CB4829F5008}" presName="parentText" presStyleLbl="node1" presStyleIdx="2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E9970-E419-4021-8B7A-8707E9AFB94B}" type="pres">
      <dgm:prSet presAssocID="{41105C72-48F2-4FCD-86DB-1CB4829F5008}" presName="negativeSpace" presStyleCnt="0"/>
      <dgm:spPr/>
      <dgm:t>
        <a:bodyPr/>
        <a:lstStyle/>
        <a:p>
          <a:endParaRPr lang="ru-RU"/>
        </a:p>
      </dgm:t>
    </dgm:pt>
    <dgm:pt modelId="{1E5BA458-5BEF-413B-876D-BE2B78B89D5F}" type="pres">
      <dgm:prSet presAssocID="{41105C72-48F2-4FCD-86DB-1CB4829F5008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15B7B6-E984-46EF-A880-6606A5115D75}" type="pres">
      <dgm:prSet presAssocID="{CE7415FC-07B5-460D-B3FB-EA744A6327B4}" presName="spaceBetweenRectangles" presStyleCnt="0"/>
      <dgm:spPr/>
      <dgm:t>
        <a:bodyPr/>
        <a:lstStyle/>
        <a:p>
          <a:endParaRPr lang="ru-RU"/>
        </a:p>
      </dgm:t>
    </dgm:pt>
    <dgm:pt modelId="{553BC602-138E-430C-B103-F7B48D1B18FE}" type="pres">
      <dgm:prSet presAssocID="{89F0EFE7-4AF6-4BF6-AD59-F2010A563468}" presName="parentLin" presStyleCnt="0"/>
      <dgm:spPr/>
      <dgm:t>
        <a:bodyPr/>
        <a:lstStyle/>
        <a:p>
          <a:endParaRPr lang="ru-RU"/>
        </a:p>
      </dgm:t>
    </dgm:pt>
    <dgm:pt modelId="{9BD1C705-E5D6-4678-A885-6B8E429568A5}" type="pres">
      <dgm:prSet presAssocID="{89F0EFE7-4AF6-4BF6-AD59-F2010A563468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22799937-D384-4167-968A-202B8E555B34}" type="pres">
      <dgm:prSet presAssocID="{89F0EFE7-4AF6-4BF6-AD59-F2010A563468}" presName="parentText" presStyleLbl="node1" presStyleIdx="3" presStyleCnt="6" custScaleX="142857" custLinFactNeighborX="1638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ED393-8D5B-429B-9B1E-F981EBDF1CB8}" type="pres">
      <dgm:prSet presAssocID="{89F0EFE7-4AF6-4BF6-AD59-F2010A563468}" presName="negativeSpace" presStyleCnt="0"/>
      <dgm:spPr/>
      <dgm:t>
        <a:bodyPr/>
        <a:lstStyle/>
        <a:p>
          <a:endParaRPr lang="ru-RU"/>
        </a:p>
      </dgm:t>
    </dgm:pt>
    <dgm:pt modelId="{BEE4562F-0A49-4779-AAF7-20C7A90AD837}" type="pres">
      <dgm:prSet presAssocID="{89F0EFE7-4AF6-4BF6-AD59-F2010A563468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9B511-049F-4F1C-8D7E-D7FC32F13D7F}" type="pres">
      <dgm:prSet presAssocID="{6169E956-5182-45DF-BE65-5C2B7E929337}" presName="spaceBetweenRectangles" presStyleCnt="0"/>
      <dgm:spPr/>
      <dgm:t>
        <a:bodyPr/>
        <a:lstStyle/>
        <a:p>
          <a:endParaRPr lang="ru-RU"/>
        </a:p>
      </dgm:t>
    </dgm:pt>
    <dgm:pt modelId="{969B828D-DD0B-4BFA-9462-5F9F97983B75}" type="pres">
      <dgm:prSet presAssocID="{070C1B7E-B1EC-4C9C-9760-C02CB54B80D1}" presName="parentLin" presStyleCnt="0"/>
      <dgm:spPr/>
      <dgm:t>
        <a:bodyPr/>
        <a:lstStyle/>
        <a:p>
          <a:endParaRPr lang="ru-RU"/>
        </a:p>
      </dgm:t>
    </dgm:pt>
    <dgm:pt modelId="{5394E080-447B-49E5-A3A8-A437C3B7F21E}" type="pres">
      <dgm:prSet presAssocID="{070C1B7E-B1EC-4C9C-9760-C02CB54B80D1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F9A38DC6-B8E5-4F1A-A7C0-0F6992B303A0}" type="pres">
      <dgm:prSet presAssocID="{070C1B7E-B1EC-4C9C-9760-C02CB54B80D1}" presName="parentText" presStyleLbl="node1" presStyleIdx="4" presStyleCnt="6" custScaleX="142857" custLinFactNeighborX="17647" custLinFactNeighborY="-11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FD45C-F4DB-4608-9F0C-2B20DDE41593}" type="pres">
      <dgm:prSet presAssocID="{070C1B7E-B1EC-4C9C-9760-C02CB54B80D1}" presName="negativeSpace" presStyleCnt="0"/>
      <dgm:spPr/>
      <dgm:t>
        <a:bodyPr/>
        <a:lstStyle/>
        <a:p>
          <a:endParaRPr lang="ru-RU"/>
        </a:p>
      </dgm:t>
    </dgm:pt>
    <dgm:pt modelId="{D2A285D1-F178-4E79-A8FF-78E526449A60}" type="pres">
      <dgm:prSet presAssocID="{070C1B7E-B1EC-4C9C-9760-C02CB54B80D1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62ADD-3320-4FAA-94F5-770008EB146A}" type="pres">
      <dgm:prSet presAssocID="{1FEE5C3E-500E-4981-BD4E-6B1BC5282090}" presName="spaceBetweenRectangles" presStyleCnt="0"/>
      <dgm:spPr/>
      <dgm:t>
        <a:bodyPr/>
        <a:lstStyle/>
        <a:p>
          <a:endParaRPr lang="ru-RU"/>
        </a:p>
      </dgm:t>
    </dgm:pt>
    <dgm:pt modelId="{BA8E5F40-8073-4020-B5E5-8C9E2EF09150}" type="pres">
      <dgm:prSet presAssocID="{12A5B3E8-7ECC-44E0-BC2B-51A62A17BED0}" presName="parentLin" presStyleCnt="0"/>
      <dgm:spPr/>
      <dgm:t>
        <a:bodyPr/>
        <a:lstStyle/>
        <a:p>
          <a:endParaRPr lang="ru-RU"/>
        </a:p>
      </dgm:t>
    </dgm:pt>
    <dgm:pt modelId="{0E59A26B-F29A-4C8F-BED6-CDC14411EED6}" type="pres">
      <dgm:prSet presAssocID="{12A5B3E8-7ECC-44E0-BC2B-51A62A17BED0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82184797-DD5B-437E-8E97-B955AB014698}" type="pres">
      <dgm:prSet presAssocID="{12A5B3E8-7ECC-44E0-BC2B-51A62A17BED0}" presName="parentText" presStyleLbl="node1" presStyleIdx="5" presStyleCnt="6" custScaleX="1421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6024F-3200-4FD1-B60A-6A5EFD533C48}" type="pres">
      <dgm:prSet presAssocID="{12A5B3E8-7ECC-44E0-BC2B-51A62A17BED0}" presName="negativeSpace" presStyleCnt="0"/>
      <dgm:spPr/>
      <dgm:t>
        <a:bodyPr/>
        <a:lstStyle/>
        <a:p>
          <a:endParaRPr lang="ru-RU"/>
        </a:p>
      </dgm:t>
    </dgm:pt>
    <dgm:pt modelId="{C7AF198A-C6F4-4AAF-8EF5-0C1281ECFCB1}" type="pres">
      <dgm:prSet presAssocID="{12A5B3E8-7ECC-44E0-BC2B-51A62A17BED0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77ACB5-A6E3-4D21-B9A7-B54FCF0CFC90}" srcId="{C6DC6FF7-7873-4232-B36D-6A58C5EC5D46}" destId="{12A5B3E8-7ECC-44E0-BC2B-51A62A17BED0}" srcOrd="5" destOrd="0" parTransId="{652CEED9-409F-4B69-BA51-12C663A0D530}" sibTransId="{FC3C0A4E-6E09-47E4-ADBD-2470E5103D42}"/>
    <dgm:cxn modelId="{410E662A-A84F-4F8D-80B9-DA891391AC5D}" srcId="{C6DC6FF7-7873-4232-B36D-6A58C5EC5D46}" destId="{070C1B7E-B1EC-4C9C-9760-C02CB54B80D1}" srcOrd="4" destOrd="0" parTransId="{352BC6F5-3D50-4ADF-9DE3-ACD798627D92}" sibTransId="{1FEE5C3E-500E-4981-BD4E-6B1BC5282090}"/>
    <dgm:cxn modelId="{4235D5D0-E407-4A22-82E7-513A443F6C5C}" type="presOf" srcId="{12A5B3E8-7ECC-44E0-BC2B-51A62A17BED0}" destId="{82184797-DD5B-437E-8E97-B955AB014698}" srcOrd="1" destOrd="0" presId="urn:microsoft.com/office/officeart/2005/8/layout/list1"/>
    <dgm:cxn modelId="{9E24B617-E665-4EF1-BE3B-93DFC4A02E95}" type="presOf" srcId="{070C1B7E-B1EC-4C9C-9760-C02CB54B80D1}" destId="{F9A38DC6-B8E5-4F1A-A7C0-0F6992B303A0}" srcOrd="1" destOrd="0" presId="urn:microsoft.com/office/officeart/2005/8/layout/list1"/>
    <dgm:cxn modelId="{13CC1631-5F75-4370-8734-EA45B819E3BD}" srcId="{C6DC6FF7-7873-4232-B36D-6A58C5EC5D46}" destId="{89F0EFE7-4AF6-4BF6-AD59-F2010A563468}" srcOrd="3" destOrd="0" parTransId="{C9F2D519-4AC9-477E-A7BC-46F993BC289D}" sibTransId="{6169E956-5182-45DF-BE65-5C2B7E929337}"/>
    <dgm:cxn modelId="{8690B2C9-8A32-4EF9-B4BD-2B0ECB4A12E2}" type="presOf" srcId="{C6DC6FF7-7873-4232-B36D-6A58C5EC5D46}" destId="{DFC836FD-640E-4A03-B49B-F1DD4174BE85}" srcOrd="0" destOrd="0" presId="urn:microsoft.com/office/officeart/2005/8/layout/list1"/>
    <dgm:cxn modelId="{FA8905E3-9CAE-419E-A5DD-B5D79B73B764}" srcId="{C6DC6FF7-7873-4232-B36D-6A58C5EC5D46}" destId="{41105C72-48F2-4FCD-86DB-1CB4829F5008}" srcOrd="2" destOrd="0" parTransId="{9BE4A002-D061-4F39-816A-0A3E93DE2373}" sibTransId="{CE7415FC-07B5-460D-B3FB-EA744A6327B4}"/>
    <dgm:cxn modelId="{75673791-9CCA-46AE-83B7-EAA7D5CF7391}" type="presOf" srcId="{070C1B7E-B1EC-4C9C-9760-C02CB54B80D1}" destId="{5394E080-447B-49E5-A3A8-A437C3B7F21E}" srcOrd="0" destOrd="0" presId="urn:microsoft.com/office/officeart/2005/8/layout/list1"/>
    <dgm:cxn modelId="{E1EA0C1E-0B75-470A-AC61-496ECC6052EE}" type="presOf" srcId="{B7220345-2D46-4DE9-B794-80B8AADD1518}" destId="{E6E73A91-93A8-4F0B-856B-927E0106DD93}" srcOrd="0" destOrd="0" presId="urn:microsoft.com/office/officeart/2005/8/layout/list1"/>
    <dgm:cxn modelId="{E37C89C6-B5DC-4CA3-862E-534092597084}" type="presOf" srcId="{89F0EFE7-4AF6-4BF6-AD59-F2010A563468}" destId="{22799937-D384-4167-968A-202B8E555B34}" srcOrd="1" destOrd="0" presId="urn:microsoft.com/office/officeart/2005/8/layout/list1"/>
    <dgm:cxn modelId="{2B503394-4A79-4604-8742-195A093B7AB1}" type="presOf" srcId="{55CBA78F-6237-4D9E-8258-8FEB0D3344A5}" destId="{50E5403E-C3E8-41DC-906E-89F358012C64}" srcOrd="1" destOrd="0" presId="urn:microsoft.com/office/officeart/2005/8/layout/list1"/>
    <dgm:cxn modelId="{C5CC3B13-43B8-42A8-AF70-C87E7F686C06}" type="presOf" srcId="{41105C72-48F2-4FCD-86DB-1CB4829F5008}" destId="{07C71D7B-9599-41DD-9811-4F49085A69C1}" srcOrd="0" destOrd="0" presId="urn:microsoft.com/office/officeart/2005/8/layout/list1"/>
    <dgm:cxn modelId="{78F21456-A1E9-4690-AFF9-1AB26051C95C}" srcId="{C6DC6FF7-7873-4232-B36D-6A58C5EC5D46}" destId="{55CBA78F-6237-4D9E-8258-8FEB0D3344A5}" srcOrd="1" destOrd="0" parTransId="{166F77EC-EA57-47B0-A88D-0565D95B5DE8}" sibTransId="{199D450C-705E-41B8-A003-00063156DD1F}"/>
    <dgm:cxn modelId="{B09BA3FE-63C9-4066-9498-9CAD41A31A83}" type="presOf" srcId="{12A5B3E8-7ECC-44E0-BC2B-51A62A17BED0}" destId="{0E59A26B-F29A-4C8F-BED6-CDC14411EED6}" srcOrd="0" destOrd="0" presId="urn:microsoft.com/office/officeart/2005/8/layout/list1"/>
    <dgm:cxn modelId="{69EFE04E-FC8D-4293-BDA9-3C35146F59A2}" type="presOf" srcId="{41105C72-48F2-4FCD-86DB-1CB4829F5008}" destId="{033097C1-B7EA-4024-96C6-A72B63A421DD}" srcOrd="1" destOrd="0" presId="urn:microsoft.com/office/officeart/2005/8/layout/list1"/>
    <dgm:cxn modelId="{F613FE92-2B05-4359-9403-F90F78149CD1}" type="presOf" srcId="{55CBA78F-6237-4D9E-8258-8FEB0D3344A5}" destId="{58F89762-4097-44BC-84A3-22639DF07E90}" srcOrd="0" destOrd="0" presId="urn:microsoft.com/office/officeart/2005/8/layout/list1"/>
    <dgm:cxn modelId="{35964B7A-5117-440D-9A77-56600C9EAD5B}" srcId="{C6DC6FF7-7873-4232-B36D-6A58C5EC5D46}" destId="{B7220345-2D46-4DE9-B794-80B8AADD1518}" srcOrd="0" destOrd="0" parTransId="{1E00CB31-A28E-4AD6-ABCD-628C209F9887}" sibTransId="{D468325B-C2BB-4592-BDEF-B8729F913800}"/>
    <dgm:cxn modelId="{3D78F68E-2630-4048-B442-50F1F6349BE6}" type="presOf" srcId="{89F0EFE7-4AF6-4BF6-AD59-F2010A563468}" destId="{9BD1C705-E5D6-4678-A885-6B8E429568A5}" srcOrd="0" destOrd="0" presId="urn:microsoft.com/office/officeart/2005/8/layout/list1"/>
    <dgm:cxn modelId="{51E11F26-97D2-41F8-ACDC-FB33150836F1}" type="presOf" srcId="{B7220345-2D46-4DE9-B794-80B8AADD1518}" destId="{B04C1247-25EE-4011-8F34-58D6AE7AC802}" srcOrd="1" destOrd="0" presId="urn:microsoft.com/office/officeart/2005/8/layout/list1"/>
    <dgm:cxn modelId="{BC928FF7-8496-4943-9CE3-CEFCEC5A283C}" type="presParOf" srcId="{DFC836FD-640E-4A03-B49B-F1DD4174BE85}" destId="{594EC079-0D73-4E8D-803D-EC2841A88834}" srcOrd="0" destOrd="0" presId="urn:microsoft.com/office/officeart/2005/8/layout/list1"/>
    <dgm:cxn modelId="{99133673-F473-45D1-9FF0-205FA3FDFD85}" type="presParOf" srcId="{594EC079-0D73-4E8D-803D-EC2841A88834}" destId="{E6E73A91-93A8-4F0B-856B-927E0106DD93}" srcOrd="0" destOrd="0" presId="urn:microsoft.com/office/officeart/2005/8/layout/list1"/>
    <dgm:cxn modelId="{92A7DA58-D476-42BE-AEE1-86FECF7E1864}" type="presParOf" srcId="{594EC079-0D73-4E8D-803D-EC2841A88834}" destId="{B04C1247-25EE-4011-8F34-58D6AE7AC802}" srcOrd="1" destOrd="0" presId="urn:microsoft.com/office/officeart/2005/8/layout/list1"/>
    <dgm:cxn modelId="{897C3CF6-3562-4C24-BEF7-C3EDACC77FC1}" type="presParOf" srcId="{DFC836FD-640E-4A03-B49B-F1DD4174BE85}" destId="{9688A776-BFB8-4F9E-91C3-C09A328CA894}" srcOrd="1" destOrd="0" presId="urn:microsoft.com/office/officeart/2005/8/layout/list1"/>
    <dgm:cxn modelId="{4AC35216-F23E-47C0-8C58-F3F45C0F0E17}" type="presParOf" srcId="{DFC836FD-640E-4A03-B49B-F1DD4174BE85}" destId="{069E9E14-1AE6-463A-B5EF-A2DFC1589AF8}" srcOrd="2" destOrd="0" presId="urn:microsoft.com/office/officeart/2005/8/layout/list1"/>
    <dgm:cxn modelId="{917904B0-7905-47F7-9457-D93F53794594}" type="presParOf" srcId="{DFC836FD-640E-4A03-B49B-F1DD4174BE85}" destId="{C7D5053A-0F76-4F68-B71C-2681B275E21B}" srcOrd="3" destOrd="0" presId="urn:microsoft.com/office/officeart/2005/8/layout/list1"/>
    <dgm:cxn modelId="{5A2EF397-5E53-433D-B3C9-3E851D711BE2}" type="presParOf" srcId="{DFC836FD-640E-4A03-B49B-F1DD4174BE85}" destId="{AF9D2A86-AC41-4C32-93C5-053D4B38DF17}" srcOrd="4" destOrd="0" presId="urn:microsoft.com/office/officeart/2005/8/layout/list1"/>
    <dgm:cxn modelId="{C9285A82-8F94-4F75-865C-B2D6E3BCB16E}" type="presParOf" srcId="{AF9D2A86-AC41-4C32-93C5-053D4B38DF17}" destId="{58F89762-4097-44BC-84A3-22639DF07E90}" srcOrd="0" destOrd="0" presId="urn:microsoft.com/office/officeart/2005/8/layout/list1"/>
    <dgm:cxn modelId="{60BD2AAB-CB3A-4E7B-AC8B-3AAEDCE0152C}" type="presParOf" srcId="{AF9D2A86-AC41-4C32-93C5-053D4B38DF17}" destId="{50E5403E-C3E8-41DC-906E-89F358012C64}" srcOrd="1" destOrd="0" presId="urn:microsoft.com/office/officeart/2005/8/layout/list1"/>
    <dgm:cxn modelId="{E7F7C89D-CC87-478F-9BBD-2E304BC8F70C}" type="presParOf" srcId="{DFC836FD-640E-4A03-B49B-F1DD4174BE85}" destId="{0FE389EB-A3BC-4FA5-9F25-9F939C4145E5}" srcOrd="5" destOrd="0" presId="urn:microsoft.com/office/officeart/2005/8/layout/list1"/>
    <dgm:cxn modelId="{C6F457A4-4FFD-4A24-A890-8F1FB6C48763}" type="presParOf" srcId="{DFC836FD-640E-4A03-B49B-F1DD4174BE85}" destId="{EC6197D3-54EF-4D89-B4ED-9169C74911C0}" srcOrd="6" destOrd="0" presId="urn:microsoft.com/office/officeart/2005/8/layout/list1"/>
    <dgm:cxn modelId="{C6570AB3-4957-45E7-98CC-FE6B5EEDA1C4}" type="presParOf" srcId="{DFC836FD-640E-4A03-B49B-F1DD4174BE85}" destId="{C676CF8C-86BF-4C75-A77A-A8911794E97C}" srcOrd="7" destOrd="0" presId="urn:microsoft.com/office/officeart/2005/8/layout/list1"/>
    <dgm:cxn modelId="{7CAEC42B-5C61-4CFB-A2D1-3F8EE6607880}" type="presParOf" srcId="{DFC836FD-640E-4A03-B49B-F1DD4174BE85}" destId="{9306C3E0-1466-432B-BEC8-55AF221278CE}" srcOrd="8" destOrd="0" presId="urn:microsoft.com/office/officeart/2005/8/layout/list1"/>
    <dgm:cxn modelId="{DA4529AC-0E33-461D-8216-9071B770423E}" type="presParOf" srcId="{9306C3E0-1466-432B-BEC8-55AF221278CE}" destId="{07C71D7B-9599-41DD-9811-4F49085A69C1}" srcOrd="0" destOrd="0" presId="urn:microsoft.com/office/officeart/2005/8/layout/list1"/>
    <dgm:cxn modelId="{CB37397F-D971-4001-9E5C-8CF84B907386}" type="presParOf" srcId="{9306C3E0-1466-432B-BEC8-55AF221278CE}" destId="{033097C1-B7EA-4024-96C6-A72B63A421DD}" srcOrd="1" destOrd="0" presId="urn:microsoft.com/office/officeart/2005/8/layout/list1"/>
    <dgm:cxn modelId="{C62853DB-129E-4E94-A2F6-FAA531A31A57}" type="presParOf" srcId="{DFC836FD-640E-4A03-B49B-F1DD4174BE85}" destId="{A0EE9970-E419-4021-8B7A-8707E9AFB94B}" srcOrd="9" destOrd="0" presId="urn:microsoft.com/office/officeart/2005/8/layout/list1"/>
    <dgm:cxn modelId="{D57F3372-F5E3-4BBA-B050-E5692B85AA6D}" type="presParOf" srcId="{DFC836FD-640E-4A03-B49B-F1DD4174BE85}" destId="{1E5BA458-5BEF-413B-876D-BE2B78B89D5F}" srcOrd="10" destOrd="0" presId="urn:microsoft.com/office/officeart/2005/8/layout/list1"/>
    <dgm:cxn modelId="{5C489CBB-07E0-480A-A779-068DDD8040AB}" type="presParOf" srcId="{DFC836FD-640E-4A03-B49B-F1DD4174BE85}" destId="{7815B7B6-E984-46EF-A880-6606A5115D75}" srcOrd="11" destOrd="0" presId="urn:microsoft.com/office/officeart/2005/8/layout/list1"/>
    <dgm:cxn modelId="{E08CF267-80E8-4A69-BBAF-B7F27AAE8E89}" type="presParOf" srcId="{DFC836FD-640E-4A03-B49B-F1DD4174BE85}" destId="{553BC602-138E-430C-B103-F7B48D1B18FE}" srcOrd="12" destOrd="0" presId="urn:microsoft.com/office/officeart/2005/8/layout/list1"/>
    <dgm:cxn modelId="{2BA11E9C-EA4C-46F0-BF76-C2E409AAA3AA}" type="presParOf" srcId="{553BC602-138E-430C-B103-F7B48D1B18FE}" destId="{9BD1C705-E5D6-4678-A885-6B8E429568A5}" srcOrd="0" destOrd="0" presId="urn:microsoft.com/office/officeart/2005/8/layout/list1"/>
    <dgm:cxn modelId="{CF10D5B2-2C91-48F3-A999-6C4D2917E8D6}" type="presParOf" srcId="{553BC602-138E-430C-B103-F7B48D1B18FE}" destId="{22799937-D384-4167-968A-202B8E555B34}" srcOrd="1" destOrd="0" presId="urn:microsoft.com/office/officeart/2005/8/layout/list1"/>
    <dgm:cxn modelId="{F6729DFA-4B70-4209-A38F-F8C0C5CDB3D8}" type="presParOf" srcId="{DFC836FD-640E-4A03-B49B-F1DD4174BE85}" destId="{505ED393-8D5B-429B-9B1E-F981EBDF1CB8}" srcOrd="13" destOrd="0" presId="urn:microsoft.com/office/officeart/2005/8/layout/list1"/>
    <dgm:cxn modelId="{A7542C3E-1E7A-495E-A05A-1D1E8046B0EB}" type="presParOf" srcId="{DFC836FD-640E-4A03-B49B-F1DD4174BE85}" destId="{BEE4562F-0A49-4779-AAF7-20C7A90AD837}" srcOrd="14" destOrd="0" presId="urn:microsoft.com/office/officeart/2005/8/layout/list1"/>
    <dgm:cxn modelId="{083C4602-A86F-493A-8C7E-734D58277F8C}" type="presParOf" srcId="{DFC836FD-640E-4A03-B49B-F1DD4174BE85}" destId="{5C59B511-049F-4F1C-8D7E-D7FC32F13D7F}" srcOrd="15" destOrd="0" presId="urn:microsoft.com/office/officeart/2005/8/layout/list1"/>
    <dgm:cxn modelId="{A3319A69-839C-4DE9-8F99-CC7252703987}" type="presParOf" srcId="{DFC836FD-640E-4A03-B49B-F1DD4174BE85}" destId="{969B828D-DD0B-4BFA-9462-5F9F97983B75}" srcOrd="16" destOrd="0" presId="urn:microsoft.com/office/officeart/2005/8/layout/list1"/>
    <dgm:cxn modelId="{20ADC232-4945-40BE-957A-82B1AC91CF9F}" type="presParOf" srcId="{969B828D-DD0B-4BFA-9462-5F9F97983B75}" destId="{5394E080-447B-49E5-A3A8-A437C3B7F21E}" srcOrd="0" destOrd="0" presId="urn:microsoft.com/office/officeart/2005/8/layout/list1"/>
    <dgm:cxn modelId="{DD482E9D-379A-4E76-9456-4521FE38F41F}" type="presParOf" srcId="{969B828D-DD0B-4BFA-9462-5F9F97983B75}" destId="{F9A38DC6-B8E5-4F1A-A7C0-0F6992B303A0}" srcOrd="1" destOrd="0" presId="urn:microsoft.com/office/officeart/2005/8/layout/list1"/>
    <dgm:cxn modelId="{39A3EB4C-9F4B-4BDA-8FA9-E4D51A277368}" type="presParOf" srcId="{DFC836FD-640E-4A03-B49B-F1DD4174BE85}" destId="{E3FFD45C-F4DB-4608-9F0C-2B20DDE41593}" srcOrd="17" destOrd="0" presId="urn:microsoft.com/office/officeart/2005/8/layout/list1"/>
    <dgm:cxn modelId="{9CD5C92C-8A7A-4D27-A705-E85B39115BA5}" type="presParOf" srcId="{DFC836FD-640E-4A03-B49B-F1DD4174BE85}" destId="{D2A285D1-F178-4E79-A8FF-78E526449A60}" srcOrd="18" destOrd="0" presId="urn:microsoft.com/office/officeart/2005/8/layout/list1"/>
    <dgm:cxn modelId="{520C3E37-BD6C-474C-AAE4-1F6AC05476C9}" type="presParOf" srcId="{DFC836FD-640E-4A03-B49B-F1DD4174BE85}" destId="{E7962ADD-3320-4FAA-94F5-770008EB146A}" srcOrd="19" destOrd="0" presId="urn:microsoft.com/office/officeart/2005/8/layout/list1"/>
    <dgm:cxn modelId="{BD0D29DA-16D2-4BA5-8BE1-68AD1C13A0CF}" type="presParOf" srcId="{DFC836FD-640E-4A03-B49B-F1DD4174BE85}" destId="{BA8E5F40-8073-4020-B5E5-8C9E2EF09150}" srcOrd="20" destOrd="0" presId="urn:microsoft.com/office/officeart/2005/8/layout/list1"/>
    <dgm:cxn modelId="{C8ADEBA6-027D-43F4-BD60-39EC04578640}" type="presParOf" srcId="{BA8E5F40-8073-4020-B5E5-8C9E2EF09150}" destId="{0E59A26B-F29A-4C8F-BED6-CDC14411EED6}" srcOrd="0" destOrd="0" presId="urn:microsoft.com/office/officeart/2005/8/layout/list1"/>
    <dgm:cxn modelId="{393DA8ED-6E17-499C-BE7C-536E498D22B5}" type="presParOf" srcId="{BA8E5F40-8073-4020-B5E5-8C9E2EF09150}" destId="{82184797-DD5B-437E-8E97-B955AB014698}" srcOrd="1" destOrd="0" presId="urn:microsoft.com/office/officeart/2005/8/layout/list1"/>
    <dgm:cxn modelId="{5BE2683A-0779-448E-91FA-24E975CBA615}" type="presParOf" srcId="{DFC836FD-640E-4A03-B49B-F1DD4174BE85}" destId="{7A56024F-3200-4FD1-B60A-6A5EFD533C48}" srcOrd="21" destOrd="0" presId="urn:microsoft.com/office/officeart/2005/8/layout/list1"/>
    <dgm:cxn modelId="{A814BDF3-8EF0-4AD2-9A46-1E36B1163123}" type="presParOf" srcId="{DFC836FD-640E-4A03-B49B-F1DD4174BE85}" destId="{C7AF198A-C6F4-4AAF-8EF5-0C1281ECFCB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73BCB8-2F6B-47BD-9F22-CA335446E2F6}" type="doc">
      <dgm:prSet loTypeId="urn:microsoft.com/office/officeart/2005/8/layout/radial3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12EFBD2-6661-40F8-84D2-82587540B4A3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000" b="1" dirty="0" smtClean="0"/>
            <a:t>ГАУ ДО ЯО «Институт развития образования»</a:t>
          </a:r>
          <a:endParaRPr lang="ru-RU" sz="2000" dirty="0"/>
        </a:p>
      </dgm:t>
    </dgm:pt>
    <dgm:pt modelId="{DE83E173-47E2-4298-93C4-BE3C617C1D8B}" type="parTrans" cxnId="{93854258-6AED-4325-8EEC-677538CE8FAE}">
      <dgm:prSet/>
      <dgm:spPr/>
      <dgm:t>
        <a:bodyPr/>
        <a:lstStyle/>
        <a:p>
          <a:endParaRPr lang="ru-RU"/>
        </a:p>
      </dgm:t>
    </dgm:pt>
    <dgm:pt modelId="{BB5DB322-70EF-48BB-BA73-8269C65631B8}" type="sibTrans" cxnId="{93854258-6AED-4325-8EEC-677538CE8FAE}">
      <dgm:prSet/>
      <dgm:spPr/>
      <dgm:t>
        <a:bodyPr/>
        <a:lstStyle/>
        <a:p>
          <a:endParaRPr lang="ru-RU"/>
        </a:p>
      </dgm:t>
    </dgm:pt>
    <dgm:pt modelId="{C5DBE617-1881-428D-A3EC-D49DF31C506D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200" dirty="0" smtClean="0"/>
            <a:t>АН КО </a:t>
          </a:r>
          <a:endParaRPr lang="en-US" sz="1200" dirty="0" smtClean="0"/>
        </a:p>
        <a:p>
          <a:r>
            <a:rPr lang="ru-RU" sz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Конно-спортивный клуб «Кентавр»</a:t>
          </a:r>
          <a:endParaRPr lang="ru-RU" sz="12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62C589E9-138D-4EF2-8D4A-82C2DA600949}" type="parTrans" cxnId="{6A957324-DCCC-462D-8AB9-74965562BB2E}">
      <dgm:prSet/>
      <dgm:spPr/>
      <dgm:t>
        <a:bodyPr/>
        <a:lstStyle/>
        <a:p>
          <a:endParaRPr lang="ru-RU"/>
        </a:p>
      </dgm:t>
    </dgm:pt>
    <dgm:pt modelId="{22BF9A60-DED5-47B5-8EF4-096173B0FDD8}" type="sibTrans" cxnId="{6A957324-DCCC-462D-8AB9-74965562BB2E}">
      <dgm:prSet/>
      <dgm:spPr/>
      <dgm:t>
        <a:bodyPr/>
        <a:lstStyle/>
        <a:p>
          <a:endParaRPr lang="ru-RU"/>
        </a:p>
      </dgm:t>
    </dgm:pt>
    <dgm:pt modelId="{01651FD5-C6CA-4DAE-8ADE-42F90E552089}">
      <dgm:prSet custT="1"/>
      <dgm:spPr>
        <a:solidFill>
          <a:srgbClr val="33CCFF"/>
        </a:solidFill>
      </dgm:spPr>
      <dgm:t>
        <a:bodyPr/>
        <a:lstStyle/>
        <a:p>
          <a:r>
            <a:rPr lang="ru-RU" sz="1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ЯРООИ «Лицом к миру»</a:t>
          </a:r>
          <a:endParaRPr lang="ru-RU" sz="14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B9EF5DAA-5026-40A3-B2C9-D1063154E496}" type="parTrans" cxnId="{6FEB13E1-49C3-42BF-9F54-CBCE5ED0148F}">
      <dgm:prSet/>
      <dgm:spPr/>
      <dgm:t>
        <a:bodyPr/>
        <a:lstStyle/>
        <a:p>
          <a:endParaRPr lang="ru-RU"/>
        </a:p>
      </dgm:t>
    </dgm:pt>
    <dgm:pt modelId="{F0B68478-14AF-4829-BEF7-83943447B052}" type="sibTrans" cxnId="{6FEB13E1-49C3-42BF-9F54-CBCE5ED0148F}">
      <dgm:prSet/>
      <dgm:spPr/>
      <dgm:t>
        <a:bodyPr/>
        <a:lstStyle/>
        <a:p>
          <a:endParaRPr lang="ru-RU"/>
        </a:p>
      </dgm:t>
    </dgm:pt>
    <dgm:pt modelId="{4C5DFE9D-E4C8-4C55-A5A8-484A8894CC54}">
      <dgm:prSet phldrT="[Текст]" custT="1"/>
      <dgm:spPr>
        <a:solidFill>
          <a:srgbClr val="00FFFF"/>
        </a:solidFill>
      </dgm:spPr>
      <dgm:t>
        <a:bodyPr/>
        <a:lstStyle/>
        <a:p>
          <a:r>
            <a:rPr lang="ru-RU" sz="500" b="1" dirty="0" smtClean="0"/>
            <a:t> </a:t>
          </a:r>
          <a:r>
            <a:rPr lang="ru-RU" sz="800" b="1" dirty="0" smtClean="0"/>
            <a:t>ИП «Хохлова Ю.М.»</a:t>
          </a:r>
        </a:p>
        <a:p>
          <a:r>
            <a:rPr lang="ru-RU" sz="1000" b="1" dirty="0" smtClean="0"/>
            <a:t>Центр семейного досуга «Вместе»</a:t>
          </a:r>
          <a:endParaRPr lang="ru-RU" sz="1000" dirty="0"/>
        </a:p>
      </dgm:t>
    </dgm:pt>
    <dgm:pt modelId="{8BAE5FE7-93C5-4E00-B82A-6FE97EE165C3}" type="parTrans" cxnId="{80EC705E-E4D4-4B7E-99A6-25AFE4C0BAFD}">
      <dgm:prSet/>
      <dgm:spPr/>
      <dgm:t>
        <a:bodyPr/>
        <a:lstStyle/>
        <a:p>
          <a:endParaRPr lang="ru-RU"/>
        </a:p>
      </dgm:t>
    </dgm:pt>
    <dgm:pt modelId="{6802A621-A542-4B43-B8DF-AFE39F8D5BBA}" type="sibTrans" cxnId="{80EC705E-E4D4-4B7E-99A6-25AFE4C0BAFD}">
      <dgm:prSet/>
      <dgm:spPr/>
      <dgm:t>
        <a:bodyPr/>
        <a:lstStyle/>
        <a:p>
          <a:endParaRPr lang="ru-RU"/>
        </a:p>
      </dgm:t>
    </dgm:pt>
    <dgm:pt modelId="{87F8AABD-0006-43B9-9FD7-F9D0676893A6}">
      <dgm:prSet custT="1"/>
      <dgm:spPr>
        <a:solidFill>
          <a:srgbClr val="9999FF"/>
        </a:solidFill>
      </dgm:spPr>
      <dgm:t>
        <a:bodyPr/>
        <a:lstStyle/>
        <a:p>
          <a:r>
            <a:rPr lang="ru-RU" sz="11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ГОАУ ДО ЯО «Центр детско- юношеского технического творчества"</a:t>
          </a:r>
          <a:endParaRPr lang="ru-RU" sz="11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52EA9073-BC92-4C7B-9DFE-922BAA04752D}" type="parTrans" cxnId="{00A5464D-C2AA-484C-AF73-8DBCF24B0214}">
      <dgm:prSet/>
      <dgm:spPr/>
      <dgm:t>
        <a:bodyPr/>
        <a:lstStyle/>
        <a:p>
          <a:endParaRPr lang="ru-RU"/>
        </a:p>
      </dgm:t>
    </dgm:pt>
    <dgm:pt modelId="{39431E43-F747-4169-92B2-1C9BB5EC18E6}" type="sibTrans" cxnId="{00A5464D-C2AA-484C-AF73-8DBCF24B0214}">
      <dgm:prSet/>
      <dgm:spPr/>
      <dgm:t>
        <a:bodyPr/>
        <a:lstStyle/>
        <a:p>
          <a:endParaRPr lang="ru-RU"/>
        </a:p>
      </dgm:t>
    </dgm:pt>
    <dgm:pt modelId="{85F3E136-3362-4040-B796-5C379D98D7FA}">
      <dgm:prSet phldrT="[Текст]" custT="1"/>
      <dgm:spPr>
        <a:solidFill>
          <a:srgbClr val="AB5DAB"/>
        </a:solidFill>
      </dgm:spPr>
      <dgm:t>
        <a:bodyPr/>
        <a:lstStyle/>
        <a:p>
          <a:r>
            <a:rPr lang="ru-RU" sz="105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ГОАУ ДО ЯО «Центр детского и юношеского туризма и экскурсий"</a:t>
          </a:r>
          <a:endParaRPr lang="ru-RU" sz="105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D29015C5-BCE1-4CE5-99E4-68EDD6C3A7A0}" type="parTrans" cxnId="{7CB1AE5E-495C-4B7B-8C93-E79868048B0E}">
      <dgm:prSet/>
      <dgm:spPr/>
      <dgm:t>
        <a:bodyPr/>
        <a:lstStyle/>
        <a:p>
          <a:endParaRPr lang="ru-RU"/>
        </a:p>
      </dgm:t>
    </dgm:pt>
    <dgm:pt modelId="{33FFA769-8889-43CE-9A07-1AD98A01D458}" type="sibTrans" cxnId="{7CB1AE5E-495C-4B7B-8C93-E79868048B0E}">
      <dgm:prSet/>
      <dgm:spPr/>
      <dgm:t>
        <a:bodyPr/>
        <a:lstStyle/>
        <a:p>
          <a:endParaRPr lang="ru-RU"/>
        </a:p>
      </dgm:t>
    </dgm:pt>
    <dgm:pt modelId="{37EAA836-627E-4572-9F34-5060F219F6F3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05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ГОАУ ДО ЯО «Центр детей и юношества»</a:t>
          </a:r>
          <a:endParaRPr lang="ru-RU" sz="105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9A1ABC40-914B-4EA3-B5DE-2FD9C7A40896}" type="parTrans" cxnId="{5FE23672-1471-4C10-BC8A-2C5AFDCCCB32}">
      <dgm:prSet/>
      <dgm:spPr/>
      <dgm:t>
        <a:bodyPr/>
        <a:lstStyle/>
        <a:p>
          <a:endParaRPr lang="ru-RU"/>
        </a:p>
      </dgm:t>
    </dgm:pt>
    <dgm:pt modelId="{FD99A306-3654-4479-9B1A-CA049CF49AEF}" type="sibTrans" cxnId="{5FE23672-1471-4C10-BC8A-2C5AFDCCCB32}">
      <dgm:prSet/>
      <dgm:spPr/>
      <dgm:t>
        <a:bodyPr/>
        <a:lstStyle/>
        <a:p>
          <a:endParaRPr lang="ru-RU"/>
        </a:p>
      </dgm:t>
    </dgm:pt>
    <dgm:pt modelId="{B1C81095-8C73-47A7-AA81-BCE74544DB81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200" b="1" dirty="0" smtClean="0"/>
            <a:t>ГОУ ДО ЯО </a:t>
          </a:r>
        </a:p>
        <a:p>
          <a:pPr algn="ctr"/>
          <a:r>
            <a:rPr lang="ru-RU" sz="1200" b="1" dirty="0" smtClean="0"/>
            <a:t>«Новая школа»</a:t>
          </a:r>
          <a:endParaRPr lang="ru-RU" sz="1200" b="1" dirty="0"/>
        </a:p>
      </dgm:t>
    </dgm:pt>
    <dgm:pt modelId="{001F40E7-479F-4DE3-BE22-79DCD1C2915F}" type="parTrans" cxnId="{FDB13758-5204-4312-81D4-0952D41740B9}">
      <dgm:prSet/>
      <dgm:spPr/>
      <dgm:t>
        <a:bodyPr/>
        <a:lstStyle/>
        <a:p>
          <a:endParaRPr lang="ru-RU"/>
        </a:p>
      </dgm:t>
    </dgm:pt>
    <dgm:pt modelId="{DF87B92E-EA6A-4884-A1C0-526E2335FF31}" type="sibTrans" cxnId="{FDB13758-5204-4312-81D4-0952D41740B9}">
      <dgm:prSet/>
      <dgm:spPr/>
      <dgm:t>
        <a:bodyPr/>
        <a:lstStyle/>
        <a:p>
          <a:endParaRPr lang="ru-RU"/>
        </a:p>
      </dgm:t>
    </dgm:pt>
    <dgm:pt modelId="{419440A9-CA68-4647-BB2C-1708D18056D9}">
      <dgm:prSet/>
      <dgm:spPr/>
      <dgm:t>
        <a:bodyPr/>
        <a:lstStyle/>
        <a:p>
          <a:endParaRPr lang="ru-RU"/>
        </a:p>
      </dgm:t>
    </dgm:pt>
    <dgm:pt modelId="{1BFBF7AD-74E9-44C7-AC77-4C3A4E334A03}" type="parTrans" cxnId="{ACC2871C-BBAE-4717-A447-00721CF3AFE3}">
      <dgm:prSet/>
      <dgm:spPr/>
      <dgm:t>
        <a:bodyPr/>
        <a:lstStyle/>
        <a:p>
          <a:endParaRPr lang="ru-RU"/>
        </a:p>
      </dgm:t>
    </dgm:pt>
    <dgm:pt modelId="{4009426F-5E79-4438-932F-33EDFC966812}" type="sibTrans" cxnId="{ACC2871C-BBAE-4717-A447-00721CF3AFE3}">
      <dgm:prSet/>
      <dgm:spPr/>
      <dgm:t>
        <a:bodyPr/>
        <a:lstStyle/>
        <a:p>
          <a:endParaRPr lang="ru-RU"/>
        </a:p>
      </dgm:t>
    </dgm:pt>
    <dgm:pt modelId="{DBDA9159-1AD3-4DAA-B97C-73F1461E2940}">
      <dgm:prSet/>
      <dgm:spPr/>
      <dgm:t>
        <a:bodyPr/>
        <a:lstStyle/>
        <a:p>
          <a:endParaRPr lang="ru-RU"/>
        </a:p>
      </dgm:t>
    </dgm:pt>
    <dgm:pt modelId="{4D19826A-2080-4C8F-8BFD-89F201FAD0A5}" type="parTrans" cxnId="{45C00335-BC42-4967-951F-AE1C39AA9B1A}">
      <dgm:prSet/>
      <dgm:spPr/>
      <dgm:t>
        <a:bodyPr/>
        <a:lstStyle/>
        <a:p>
          <a:endParaRPr lang="ru-RU"/>
        </a:p>
      </dgm:t>
    </dgm:pt>
    <dgm:pt modelId="{19E46BC8-0643-4BE7-B272-1F1135F9CA0D}" type="sibTrans" cxnId="{45C00335-BC42-4967-951F-AE1C39AA9B1A}">
      <dgm:prSet/>
      <dgm:spPr/>
      <dgm:t>
        <a:bodyPr/>
        <a:lstStyle/>
        <a:p>
          <a:endParaRPr lang="ru-RU"/>
        </a:p>
      </dgm:t>
    </dgm:pt>
    <dgm:pt modelId="{8BD6F5BC-93F6-4710-967E-053205A109DC}" type="pres">
      <dgm:prSet presAssocID="{9473BCB8-2F6B-47BD-9F22-CA335446E2F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639CC8-89A1-454C-B8E8-07FF1A7E4037}" type="pres">
      <dgm:prSet presAssocID="{9473BCB8-2F6B-47BD-9F22-CA335446E2F6}" presName="radial" presStyleCnt="0">
        <dgm:presLayoutVars>
          <dgm:animLvl val="ctr"/>
        </dgm:presLayoutVars>
      </dgm:prSet>
      <dgm:spPr/>
    </dgm:pt>
    <dgm:pt modelId="{737B3752-2EB1-4F1C-85ED-9FB90CB568AF}" type="pres">
      <dgm:prSet presAssocID="{F12EFBD2-6661-40F8-84D2-82587540B4A3}" presName="centerShape" presStyleLbl="vennNode1" presStyleIdx="0" presStyleCnt="8" custScaleX="81554" custScaleY="77532"/>
      <dgm:spPr/>
      <dgm:t>
        <a:bodyPr/>
        <a:lstStyle/>
        <a:p>
          <a:endParaRPr lang="ru-RU"/>
        </a:p>
      </dgm:t>
    </dgm:pt>
    <dgm:pt modelId="{C1A3A31B-005A-48D6-8D2C-5A0A431F35F4}" type="pres">
      <dgm:prSet presAssocID="{B1C81095-8C73-47A7-AA81-BCE74544DB81}" presName="node" presStyleLbl="vennNode1" presStyleIdx="1" presStyleCnt="8" custScaleX="108466" custScaleY="96096" custRadScaleRad="97043" custRadScaleInc="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6F2D3-6F41-4B14-89E6-D72F0BCAED9C}" type="pres">
      <dgm:prSet presAssocID="{C5DBE617-1881-428D-A3EC-D49DF31C506D}" presName="node" presStyleLbl="vennNode1" presStyleIdx="2" presStyleCnt="8" custRadScaleRad="102437" custRadScaleInc="194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207BD-66A3-4789-94F0-6651F6755D12}" type="pres">
      <dgm:prSet presAssocID="{01651FD5-C6CA-4DAE-8ADE-42F90E552089}" presName="node" presStyleLbl="vennNode1" presStyleIdx="3" presStyleCnt="8" custRadScaleRad="104518" custRadScaleInc="-98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F48CE-95E2-464E-87F1-555A24D2B757}" type="pres">
      <dgm:prSet presAssocID="{4C5DFE9D-E4C8-4C55-A5A8-484A8894CC54}" presName="node" presStyleLbl="vennNode1" presStyleIdx="4" presStyleCnt="8" custRadScaleRad="103783" custRadScaleInc="-100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84901-B134-4668-BD59-DC6783C86E33}" type="pres">
      <dgm:prSet presAssocID="{87F8AABD-0006-43B9-9FD7-F9D0676893A6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CF735-284B-4CE5-BE11-2CF7D784C91E}" type="pres">
      <dgm:prSet presAssocID="{85F3E136-3362-4040-B796-5C379D98D7FA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FC3FB-D0CE-44A0-99B7-0F25F44D37EB}" type="pres">
      <dgm:prSet presAssocID="{37EAA836-627E-4572-9F34-5060F219F6F3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6DC7DA-E856-4F7D-AA62-01FEDA3EAFCA}" type="presOf" srcId="{85F3E136-3362-4040-B796-5C379D98D7FA}" destId="{8D2CF735-284B-4CE5-BE11-2CF7D784C91E}" srcOrd="0" destOrd="0" presId="urn:microsoft.com/office/officeart/2005/8/layout/radial3"/>
    <dgm:cxn modelId="{8FA1B583-369C-4AEC-BEF8-682FFE2E668B}" type="presOf" srcId="{F12EFBD2-6661-40F8-84D2-82587540B4A3}" destId="{737B3752-2EB1-4F1C-85ED-9FB90CB568AF}" srcOrd="0" destOrd="0" presId="urn:microsoft.com/office/officeart/2005/8/layout/radial3"/>
    <dgm:cxn modelId="{93854258-6AED-4325-8EEC-677538CE8FAE}" srcId="{9473BCB8-2F6B-47BD-9F22-CA335446E2F6}" destId="{F12EFBD2-6661-40F8-84D2-82587540B4A3}" srcOrd="0" destOrd="0" parTransId="{DE83E173-47E2-4298-93C4-BE3C617C1D8B}" sibTransId="{BB5DB322-70EF-48BB-BA73-8269C65631B8}"/>
    <dgm:cxn modelId="{3E4A2337-EBA4-4231-AC46-F217098460B0}" type="presOf" srcId="{B1C81095-8C73-47A7-AA81-BCE74544DB81}" destId="{C1A3A31B-005A-48D6-8D2C-5A0A431F35F4}" srcOrd="0" destOrd="0" presId="urn:microsoft.com/office/officeart/2005/8/layout/radial3"/>
    <dgm:cxn modelId="{B354D99C-ED3A-48AE-B73A-804C859226E1}" type="presOf" srcId="{9473BCB8-2F6B-47BD-9F22-CA335446E2F6}" destId="{8BD6F5BC-93F6-4710-967E-053205A109DC}" srcOrd="0" destOrd="0" presId="urn:microsoft.com/office/officeart/2005/8/layout/radial3"/>
    <dgm:cxn modelId="{45C00335-BC42-4967-951F-AE1C39AA9B1A}" srcId="{9473BCB8-2F6B-47BD-9F22-CA335446E2F6}" destId="{DBDA9159-1AD3-4DAA-B97C-73F1461E2940}" srcOrd="2" destOrd="0" parTransId="{4D19826A-2080-4C8F-8BFD-89F201FAD0A5}" sibTransId="{19E46BC8-0643-4BE7-B272-1F1135F9CA0D}"/>
    <dgm:cxn modelId="{80EC705E-E4D4-4B7E-99A6-25AFE4C0BAFD}" srcId="{F12EFBD2-6661-40F8-84D2-82587540B4A3}" destId="{4C5DFE9D-E4C8-4C55-A5A8-484A8894CC54}" srcOrd="3" destOrd="0" parTransId="{8BAE5FE7-93C5-4E00-B82A-6FE97EE165C3}" sibTransId="{6802A621-A542-4B43-B8DF-AFE39F8D5BBA}"/>
    <dgm:cxn modelId="{00951CC9-B7E5-4775-9115-43D8667396DF}" type="presOf" srcId="{87F8AABD-0006-43B9-9FD7-F9D0676893A6}" destId="{B3D84901-B134-4668-BD59-DC6783C86E33}" srcOrd="0" destOrd="0" presId="urn:microsoft.com/office/officeart/2005/8/layout/radial3"/>
    <dgm:cxn modelId="{A8C0D874-F236-4627-8D57-E47CE47A93B2}" type="presOf" srcId="{C5DBE617-1881-428D-A3EC-D49DF31C506D}" destId="{65D6F2D3-6F41-4B14-89E6-D72F0BCAED9C}" srcOrd="0" destOrd="0" presId="urn:microsoft.com/office/officeart/2005/8/layout/radial3"/>
    <dgm:cxn modelId="{A784C6BC-B1E0-48E8-93B4-9B0D0F7470D7}" type="presOf" srcId="{37EAA836-627E-4572-9F34-5060F219F6F3}" destId="{58AFC3FB-D0CE-44A0-99B7-0F25F44D37EB}" srcOrd="0" destOrd="0" presId="urn:microsoft.com/office/officeart/2005/8/layout/radial3"/>
    <dgm:cxn modelId="{ACC2871C-BBAE-4717-A447-00721CF3AFE3}" srcId="{9473BCB8-2F6B-47BD-9F22-CA335446E2F6}" destId="{419440A9-CA68-4647-BB2C-1708D18056D9}" srcOrd="1" destOrd="0" parTransId="{1BFBF7AD-74E9-44C7-AC77-4C3A4E334A03}" sibTransId="{4009426F-5E79-4438-932F-33EDFC966812}"/>
    <dgm:cxn modelId="{7CB1AE5E-495C-4B7B-8C93-E79868048B0E}" srcId="{F12EFBD2-6661-40F8-84D2-82587540B4A3}" destId="{85F3E136-3362-4040-B796-5C379D98D7FA}" srcOrd="5" destOrd="0" parTransId="{D29015C5-BCE1-4CE5-99E4-68EDD6C3A7A0}" sibTransId="{33FFA769-8889-43CE-9A07-1AD98A01D458}"/>
    <dgm:cxn modelId="{5FE23672-1471-4C10-BC8A-2C5AFDCCCB32}" srcId="{F12EFBD2-6661-40F8-84D2-82587540B4A3}" destId="{37EAA836-627E-4572-9F34-5060F219F6F3}" srcOrd="6" destOrd="0" parTransId="{9A1ABC40-914B-4EA3-B5DE-2FD9C7A40896}" sibTransId="{FD99A306-3654-4479-9B1A-CA049CF49AEF}"/>
    <dgm:cxn modelId="{6FEB13E1-49C3-42BF-9F54-CBCE5ED0148F}" srcId="{F12EFBD2-6661-40F8-84D2-82587540B4A3}" destId="{01651FD5-C6CA-4DAE-8ADE-42F90E552089}" srcOrd="2" destOrd="0" parTransId="{B9EF5DAA-5026-40A3-B2C9-D1063154E496}" sibTransId="{F0B68478-14AF-4829-BEF7-83943447B052}"/>
    <dgm:cxn modelId="{6A957324-DCCC-462D-8AB9-74965562BB2E}" srcId="{F12EFBD2-6661-40F8-84D2-82587540B4A3}" destId="{C5DBE617-1881-428D-A3EC-D49DF31C506D}" srcOrd="1" destOrd="0" parTransId="{62C589E9-138D-4EF2-8D4A-82C2DA600949}" sibTransId="{22BF9A60-DED5-47B5-8EF4-096173B0FDD8}"/>
    <dgm:cxn modelId="{1C1B2685-A585-4248-ADA7-CFBA437EA0C0}" type="presOf" srcId="{4C5DFE9D-E4C8-4C55-A5A8-484A8894CC54}" destId="{6C9F48CE-95E2-464E-87F1-555A24D2B757}" srcOrd="0" destOrd="0" presId="urn:microsoft.com/office/officeart/2005/8/layout/radial3"/>
    <dgm:cxn modelId="{295EA9C1-D718-402F-B948-7767C04A59BA}" type="presOf" srcId="{01651FD5-C6CA-4DAE-8ADE-42F90E552089}" destId="{739207BD-66A3-4789-94F0-6651F6755D12}" srcOrd="0" destOrd="0" presId="urn:microsoft.com/office/officeart/2005/8/layout/radial3"/>
    <dgm:cxn modelId="{FDB13758-5204-4312-81D4-0952D41740B9}" srcId="{F12EFBD2-6661-40F8-84D2-82587540B4A3}" destId="{B1C81095-8C73-47A7-AA81-BCE74544DB81}" srcOrd="0" destOrd="0" parTransId="{001F40E7-479F-4DE3-BE22-79DCD1C2915F}" sibTransId="{DF87B92E-EA6A-4884-A1C0-526E2335FF31}"/>
    <dgm:cxn modelId="{00A5464D-C2AA-484C-AF73-8DBCF24B0214}" srcId="{F12EFBD2-6661-40F8-84D2-82587540B4A3}" destId="{87F8AABD-0006-43B9-9FD7-F9D0676893A6}" srcOrd="4" destOrd="0" parTransId="{52EA9073-BC92-4C7B-9DFE-922BAA04752D}" sibTransId="{39431E43-F747-4169-92B2-1C9BB5EC18E6}"/>
    <dgm:cxn modelId="{9B30F2EE-EDDE-47B7-8512-517E43C5F262}" type="presParOf" srcId="{8BD6F5BC-93F6-4710-967E-053205A109DC}" destId="{63639CC8-89A1-454C-B8E8-07FF1A7E4037}" srcOrd="0" destOrd="0" presId="urn:microsoft.com/office/officeart/2005/8/layout/radial3"/>
    <dgm:cxn modelId="{CCE2EAB2-8E03-4A39-BB4C-73CEDE82A371}" type="presParOf" srcId="{63639CC8-89A1-454C-B8E8-07FF1A7E4037}" destId="{737B3752-2EB1-4F1C-85ED-9FB90CB568AF}" srcOrd="0" destOrd="0" presId="urn:microsoft.com/office/officeart/2005/8/layout/radial3"/>
    <dgm:cxn modelId="{F262E245-2C04-48A8-AF22-1D11FC2E122E}" type="presParOf" srcId="{63639CC8-89A1-454C-B8E8-07FF1A7E4037}" destId="{C1A3A31B-005A-48D6-8D2C-5A0A431F35F4}" srcOrd="1" destOrd="0" presId="urn:microsoft.com/office/officeart/2005/8/layout/radial3"/>
    <dgm:cxn modelId="{B5D39277-DB05-475F-97CB-FB1DAE174ECF}" type="presParOf" srcId="{63639CC8-89A1-454C-B8E8-07FF1A7E4037}" destId="{65D6F2D3-6F41-4B14-89E6-D72F0BCAED9C}" srcOrd="2" destOrd="0" presId="urn:microsoft.com/office/officeart/2005/8/layout/radial3"/>
    <dgm:cxn modelId="{3929B39F-43B1-462C-951B-8CABFE186C0A}" type="presParOf" srcId="{63639CC8-89A1-454C-B8E8-07FF1A7E4037}" destId="{739207BD-66A3-4789-94F0-6651F6755D12}" srcOrd="3" destOrd="0" presId="urn:microsoft.com/office/officeart/2005/8/layout/radial3"/>
    <dgm:cxn modelId="{6C121B8E-C2F1-4608-A487-E26259BA4DB7}" type="presParOf" srcId="{63639CC8-89A1-454C-B8E8-07FF1A7E4037}" destId="{6C9F48CE-95E2-464E-87F1-555A24D2B757}" srcOrd="4" destOrd="0" presId="urn:microsoft.com/office/officeart/2005/8/layout/radial3"/>
    <dgm:cxn modelId="{B158436C-7C3A-4B79-8E0F-8EB0235FD6D1}" type="presParOf" srcId="{63639CC8-89A1-454C-B8E8-07FF1A7E4037}" destId="{B3D84901-B134-4668-BD59-DC6783C86E33}" srcOrd="5" destOrd="0" presId="urn:microsoft.com/office/officeart/2005/8/layout/radial3"/>
    <dgm:cxn modelId="{6684C720-719C-4D55-90F8-9139B6D34919}" type="presParOf" srcId="{63639CC8-89A1-454C-B8E8-07FF1A7E4037}" destId="{8D2CF735-284B-4CE5-BE11-2CF7D784C91E}" srcOrd="6" destOrd="0" presId="urn:microsoft.com/office/officeart/2005/8/layout/radial3"/>
    <dgm:cxn modelId="{E08BC44E-A8D6-472F-8E15-DD33B6F4A770}" type="presParOf" srcId="{63639CC8-89A1-454C-B8E8-07FF1A7E4037}" destId="{58AFC3FB-D0CE-44A0-99B7-0F25F44D37EB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33E7C47-1EE6-418C-9D96-37BB0F9542E0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AA68505A-E975-40A9-8C4E-94DE1B40EA1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indent="0" algn="l"/>
          <a:r>
            <a:rPr lang="ru-RU" sz="2400" b="1" i="0" dirty="0" smtClean="0">
              <a:solidFill>
                <a:schemeClr val="tx1"/>
              </a:solidFill>
            </a:rPr>
            <a:t>Трудовая функция ПС рассматривается как профессиональная компетенция педагога</a:t>
          </a:r>
          <a:endParaRPr lang="ru-RU" sz="2400" i="0" dirty="0">
            <a:solidFill>
              <a:schemeClr val="tx1"/>
            </a:solidFill>
          </a:endParaRPr>
        </a:p>
      </dgm:t>
    </dgm:pt>
    <dgm:pt modelId="{F3FC840A-4E2D-400D-B6FC-2AC2F86F1CDF}" type="parTrans" cxnId="{826B0713-BBCC-4D0A-B0F3-671EAD8234C6}">
      <dgm:prSet/>
      <dgm:spPr/>
      <dgm:t>
        <a:bodyPr/>
        <a:lstStyle/>
        <a:p>
          <a:endParaRPr lang="ru-RU"/>
        </a:p>
      </dgm:t>
    </dgm:pt>
    <dgm:pt modelId="{0C9EB58F-7EAE-4BC8-BBFC-175534C56A92}" type="sibTrans" cxnId="{826B0713-BBCC-4D0A-B0F3-671EAD8234C6}">
      <dgm:prSet/>
      <dgm:spPr/>
      <dgm:t>
        <a:bodyPr/>
        <a:lstStyle/>
        <a:p>
          <a:endParaRPr lang="ru-RU"/>
        </a:p>
      </dgm:t>
    </dgm:pt>
    <dgm:pt modelId="{F5F0DBA3-2F49-485D-BA3A-A85D80191258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2400" b="1" dirty="0" smtClean="0">
              <a:solidFill>
                <a:schemeClr val="tx1"/>
              </a:solidFill>
            </a:rPr>
            <a:t>Создаются условия для подготовки к введению ПС: ведется разработка программ ДПО (переподготовки и ПК) для освоения недостающих  профилей</a:t>
          </a:r>
          <a:endParaRPr lang="ru-RU" sz="2400" b="1" dirty="0">
            <a:solidFill>
              <a:schemeClr val="tx1"/>
            </a:solidFill>
          </a:endParaRPr>
        </a:p>
      </dgm:t>
    </dgm:pt>
    <dgm:pt modelId="{D1915A16-935C-4B5D-8141-BB805987DF2C}" type="parTrans" cxnId="{F638F62F-D2CF-4FF6-BFF3-5CF408F57302}">
      <dgm:prSet/>
      <dgm:spPr/>
      <dgm:t>
        <a:bodyPr/>
        <a:lstStyle/>
        <a:p>
          <a:endParaRPr lang="ru-RU"/>
        </a:p>
      </dgm:t>
    </dgm:pt>
    <dgm:pt modelId="{90046DBD-041B-4298-BA9B-1232AD29562B}" type="sibTrans" cxnId="{F638F62F-D2CF-4FF6-BFF3-5CF408F57302}">
      <dgm:prSet/>
      <dgm:spPr/>
      <dgm:t>
        <a:bodyPr/>
        <a:lstStyle/>
        <a:p>
          <a:endParaRPr lang="ru-RU"/>
        </a:p>
      </dgm:t>
    </dgm:pt>
    <dgm:pt modelId="{6D167C84-DE3A-4C8D-AABA-8D87EAAEBC3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2400" b="1" dirty="0" smtClean="0">
              <a:solidFill>
                <a:schemeClr val="tx1"/>
              </a:solidFill>
            </a:rPr>
            <a:t>Ведется апробация ПС «Педагог дополнительного образования детей и взрослых», «Педагог-психолог»,</a:t>
          </a:r>
          <a:endParaRPr lang="ru-RU" sz="2400" b="1" dirty="0">
            <a:solidFill>
              <a:schemeClr val="tx1"/>
            </a:solidFill>
          </a:endParaRPr>
        </a:p>
      </dgm:t>
    </dgm:pt>
    <dgm:pt modelId="{D8899B2C-EBE5-4255-BE42-9D1205C603D9}" type="parTrans" cxnId="{A64DEA4D-B06F-45AC-A633-F5F7AF38246F}">
      <dgm:prSet/>
      <dgm:spPr/>
      <dgm:t>
        <a:bodyPr/>
        <a:lstStyle/>
        <a:p>
          <a:endParaRPr lang="ru-RU"/>
        </a:p>
      </dgm:t>
    </dgm:pt>
    <dgm:pt modelId="{9D81D99F-28E5-4CA1-9DBC-05659483D42D}" type="sibTrans" cxnId="{A64DEA4D-B06F-45AC-A633-F5F7AF38246F}">
      <dgm:prSet/>
      <dgm:spPr/>
      <dgm:t>
        <a:bodyPr/>
        <a:lstStyle/>
        <a:p>
          <a:endParaRPr lang="ru-RU"/>
        </a:p>
      </dgm:t>
    </dgm:pt>
    <dgm:pt modelId="{9193A9F5-48C7-4464-8F17-1EE339564DF1}" type="pres">
      <dgm:prSet presAssocID="{633E7C47-1EE6-418C-9D96-37BB0F9542E0}" presName="linearFlow" presStyleCnt="0">
        <dgm:presLayoutVars>
          <dgm:dir/>
          <dgm:resizeHandles val="exact"/>
        </dgm:presLayoutVars>
      </dgm:prSet>
      <dgm:spPr/>
    </dgm:pt>
    <dgm:pt modelId="{8CA84594-146A-40D8-A436-579F8ABFBE50}" type="pres">
      <dgm:prSet presAssocID="{AA68505A-E975-40A9-8C4E-94DE1B40EA1D}" presName="composite" presStyleCnt="0"/>
      <dgm:spPr/>
    </dgm:pt>
    <dgm:pt modelId="{B2F00BEF-F8DC-4A6A-95C5-AF99F420C44F}" type="pres">
      <dgm:prSet presAssocID="{AA68505A-E975-40A9-8C4E-94DE1B40EA1D}" presName="imgShp" presStyleLbl="fgImgPlace1" presStyleIdx="0" presStyleCnt="3" custLinFactX="-4683" custLinFactNeighborX="-100000" custLinFactNeighborY="-7433"/>
      <dgm:spPr>
        <a:solidFill>
          <a:schemeClr val="accent1">
            <a:lumMod val="75000"/>
          </a:schemeClr>
        </a:solidFill>
      </dgm:spPr>
    </dgm:pt>
    <dgm:pt modelId="{209D3C0B-3FDC-454A-A88E-78CCA7592735}" type="pres">
      <dgm:prSet presAssocID="{AA68505A-E975-40A9-8C4E-94DE1B40EA1D}" presName="txShp" presStyleLbl="node1" presStyleIdx="0" presStyleCnt="3" custScaleX="141412" custLinFactNeighborX="5379" custLinFactNeighborY="7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44AA1-77F7-4F28-905D-20F94905F32E}" type="pres">
      <dgm:prSet presAssocID="{0C9EB58F-7EAE-4BC8-BBFC-175534C56A92}" presName="spacing" presStyleCnt="0"/>
      <dgm:spPr/>
    </dgm:pt>
    <dgm:pt modelId="{3B8DDD67-92A5-41D6-8F76-C8A019C268B6}" type="pres">
      <dgm:prSet presAssocID="{F5F0DBA3-2F49-485D-BA3A-A85D80191258}" presName="composite" presStyleCnt="0"/>
      <dgm:spPr/>
    </dgm:pt>
    <dgm:pt modelId="{C0DA9E75-69B7-4B51-9487-9184DE04D5CB}" type="pres">
      <dgm:prSet presAssocID="{F5F0DBA3-2F49-485D-BA3A-A85D80191258}" presName="imgShp" presStyleLbl="fgImgPlace1" presStyleIdx="1" presStyleCnt="3" custLinFactNeighborX="-67618" custLinFactNeighborY="-2590"/>
      <dgm:spPr>
        <a:solidFill>
          <a:schemeClr val="accent1">
            <a:lumMod val="75000"/>
          </a:schemeClr>
        </a:solidFill>
      </dgm:spPr>
    </dgm:pt>
    <dgm:pt modelId="{253534AF-CEBF-4218-9F25-E149B36C3123}" type="pres">
      <dgm:prSet presAssocID="{F5F0DBA3-2F49-485D-BA3A-A85D80191258}" presName="txShp" presStyleLbl="node1" presStyleIdx="1" presStyleCnt="3" custScaleX="140515" custLinFactNeighborX="5246" custLinFactNeighborY="2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757BE-A7F6-4A47-8DC7-3E5938B287FD}" type="pres">
      <dgm:prSet presAssocID="{90046DBD-041B-4298-BA9B-1232AD29562B}" presName="spacing" presStyleCnt="0"/>
      <dgm:spPr/>
    </dgm:pt>
    <dgm:pt modelId="{B8BDA725-3AD3-44DF-AB2E-8865B1422FB3}" type="pres">
      <dgm:prSet presAssocID="{6D167C84-DE3A-4C8D-AABA-8D87EAAEBC31}" presName="composite" presStyleCnt="0"/>
      <dgm:spPr/>
    </dgm:pt>
    <dgm:pt modelId="{49CE7217-7F80-46BA-B423-F49E42690E52}" type="pres">
      <dgm:prSet presAssocID="{6D167C84-DE3A-4C8D-AABA-8D87EAAEBC31}" presName="imgShp" presStyleLbl="fgImgPlace1" presStyleIdx="2" presStyleCnt="3" custLinFactX="-4683" custLinFactNeighborX="-100000" custLinFactNeighborY="-3835"/>
      <dgm:spPr>
        <a:solidFill>
          <a:schemeClr val="accent1">
            <a:lumMod val="75000"/>
          </a:schemeClr>
        </a:solidFill>
      </dgm:spPr>
    </dgm:pt>
    <dgm:pt modelId="{81AC36CC-A26D-4D07-8E67-A89325741B75}" type="pres">
      <dgm:prSet presAssocID="{6D167C84-DE3A-4C8D-AABA-8D87EAAEBC31}" presName="txShp" presStyleLbl="node1" presStyleIdx="2" presStyleCnt="3" custScaleX="140515" custLinFactNeighborX="8628" custLinFactNeighborY="-7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38F62F-D2CF-4FF6-BFF3-5CF408F57302}" srcId="{633E7C47-1EE6-418C-9D96-37BB0F9542E0}" destId="{F5F0DBA3-2F49-485D-BA3A-A85D80191258}" srcOrd="1" destOrd="0" parTransId="{D1915A16-935C-4B5D-8141-BB805987DF2C}" sibTransId="{90046DBD-041B-4298-BA9B-1232AD29562B}"/>
    <dgm:cxn modelId="{A64DEA4D-B06F-45AC-A633-F5F7AF38246F}" srcId="{633E7C47-1EE6-418C-9D96-37BB0F9542E0}" destId="{6D167C84-DE3A-4C8D-AABA-8D87EAAEBC31}" srcOrd="2" destOrd="0" parTransId="{D8899B2C-EBE5-4255-BE42-9D1205C603D9}" sibTransId="{9D81D99F-28E5-4CA1-9DBC-05659483D42D}"/>
    <dgm:cxn modelId="{852BA7A5-161A-4664-AAFC-8458A7FB6339}" type="presOf" srcId="{F5F0DBA3-2F49-485D-BA3A-A85D80191258}" destId="{253534AF-CEBF-4218-9F25-E149B36C3123}" srcOrd="0" destOrd="0" presId="urn:microsoft.com/office/officeart/2005/8/layout/vList3#1"/>
    <dgm:cxn modelId="{101C7F9E-65A0-4C07-BCDD-37DD6DDF81FE}" type="presOf" srcId="{633E7C47-1EE6-418C-9D96-37BB0F9542E0}" destId="{9193A9F5-48C7-4464-8F17-1EE339564DF1}" srcOrd="0" destOrd="0" presId="urn:microsoft.com/office/officeart/2005/8/layout/vList3#1"/>
    <dgm:cxn modelId="{92334AE7-6AE8-4FAB-8B1C-AA56C46F73EE}" type="presOf" srcId="{AA68505A-E975-40A9-8C4E-94DE1B40EA1D}" destId="{209D3C0B-3FDC-454A-A88E-78CCA7592735}" srcOrd="0" destOrd="0" presId="urn:microsoft.com/office/officeart/2005/8/layout/vList3#1"/>
    <dgm:cxn modelId="{6875F141-7A7A-4745-8666-FAB15502D335}" type="presOf" srcId="{6D167C84-DE3A-4C8D-AABA-8D87EAAEBC31}" destId="{81AC36CC-A26D-4D07-8E67-A89325741B75}" srcOrd="0" destOrd="0" presId="urn:microsoft.com/office/officeart/2005/8/layout/vList3#1"/>
    <dgm:cxn modelId="{826B0713-BBCC-4D0A-B0F3-671EAD8234C6}" srcId="{633E7C47-1EE6-418C-9D96-37BB0F9542E0}" destId="{AA68505A-E975-40A9-8C4E-94DE1B40EA1D}" srcOrd="0" destOrd="0" parTransId="{F3FC840A-4E2D-400D-B6FC-2AC2F86F1CDF}" sibTransId="{0C9EB58F-7EAE-4BC8-BBFC-175534C56A92}"/>
    <dgm:cxn modelId="{4F141EAF-63B3-4638-8A1E-FC721340C864}" type="presParOf" srcId="{9193A9F5-48C7-4464-8F17-1EE339564DF1}" destId="{8CA84594-146A-40D8-A436-579F8ABFBE50}" srcOrd="0" destOrd="0" presId="urn:microsoft.com/office/officeart/2005/8/layout/vList3#1"/>
    <dgm:cxn modelId="{66C2BC79-684F-4EBF-91CE-E7D6BBBDFF0E}" type="presParOf" srcId="{8CA84594-146A-40D8-A436-579F8ABFBE50}" destId="{B2F00BEF-F8DC-4A6A-95C5-AF99F420C44F}" srcOrd="0" destOrd="0" presId="urn:microsoft.com/office/officeart/2005/8/layout/vList3#1"/>
    <dgm:cxn modelId="{196C5861-912C-4956-A52C-31C8BDC8FE8F}" type="presParOf" srcId="{8CA84594-146A-40D8-A436-579F8ABFBE50}" destId="{209D3C0B-3FDC-454A-A88E-78CCA7592735}" srcOrd="1" destOrd="0" presId="urn:microsoft.com/office/officeart/2005/8/layout/vList3#1"/>
    <dgm:cxn modelId="{D4A5CBB7-9D79-4C43-8A22-DBA9090A87D3}" type="presParOf" srcId="{9193A9F5-48C7-4464-8F17-1EE339564DF1}" destId="{5AB44AA1-77F7-4F28-905D-20F94905F32E}" srcOrd="1" destOrd="0" presId="urn:microsoft.com/office/officeart/2005/8/layout/vList3#1"/>
    <dgm:cxn modelId="{14203628-B17E-4005-B391-F1F6C884BF32}" type="presParOf" srcId="{9193A9F5-48C7-4464-8F17-1EE339564DF1}" destId="{3B8DDD67-92A5-41D6-8F76-C8A019C268B6}" srcOrd="2" destOrd="0" presId="urn:microsoft.com/office/officeart/2005/8/layout/vList3#1"/>
    <dgm:cxn modelId="{707386DB-AF90-4060-B548-9E6F579F2EFD}" type="presParOf" srcId="{3B8DDD67-92A5-41D6-8F76-C8A019C268B6}" destId="{C0DA9E75-69B7-4B51-9487-9184DE04D5CB}" srcOrd="0" destOrd="0" presId="urn:microsoft.com/office/officeart/2005/8/layout/vList3#1"/>
    <dgm:cxn modelId="{C41551CF-127B-43C5-BF90-17007ACE05D9}" type="presParOf" srcId="{3B8DDD67-92A5-41D6-8F76-C8A019C268B6}" destId="{253534AF-CEBF-4218-9F25-E149B36C3123}" srcOrd="1" destOrd="0" presId="urn:microsoft.com/office/officeart/2005/8/layout/vList3#1"/>
    <dgm:cxn modelId="{898CB080-8DB8-4DE4-AEF0-ED5B959BCB77}" type="presParOf" srcId="{9193A9F5-48C7-4464-8F17-1EE339564DF1}" destId="{9F8757BE-A7F6-4A47-8DC7-3E5938B287FD}" srcOrd="3" destOrd="0" presId="urn:microsoft.com/office/officeart/2005/8/layout/vList3#1"/>
    <dgm:cxn modelId="{C81B22CE-A1C3-4E11-B16D-12CF89F6CD6B}" type="presParOf" srcId="{9193A9F5-48C7-4464-8F17-1EE339564DF1}" destId="{B8BDA725-3AD3-44DF-AB2E-8865B1422FB3}" srcOrd="4" destOrd="0" presId="urn:microsoft.com/office/officeart/2005/8/layout/vList3#1"/>
    <dgm:cxn modelId="{D9ED7B23-414D-4948-B7EF-F5DB4320CE43}" type="presParOf" srcId="{B8BDA725-3AD3-44DF-AB2E-8865B1422FB3}" destId="{49CE7217-7F80-46BA-B423-F49E42690E52}" srcOrd="0" destOrd="0" presId="urn:microsoft.com/office/officeart/2005/8/layout/vList3#1"/>
    <dgm:cxn modelId="{3A660309-4929-4AA1-B303-F04F6B021206}" type="presParOf" srcId="{B8BDA725-3AD3-44DF-AB2E-8865B1422FB3}" destId="{81AC36CC-A26D-4D07-8E67-A89325741B7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881A46-529F-4FAC-95F9-294348E4362A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47AD18-F77A-4DA8-A3F2-CF8350963FA6}">
      <dgm:prSet phldrT="[Текст]" phldr="1"/>
      <dgm:spPr/>
      <dgm:t>
        <a:bodyPr/>
        <a:lstStyle/>
        <a:p>
          <a:endParaRPr lang="ru-RU" dirty="0"/>
        </a:p>
      </dgm:t>
    </dgm:pt>
    <dgm:pt modelId="{C973EE29-E24E-46D1-859A-5ED8101E154D}" type="parTrans" cxnId="{FA00DBA9-B6D4-4D5F-AFC9-515A67D8B6E3}">
      <dgm:prSet/>
      <dgm:spPr/>
      <dgm:t>
        <a:bodyPr/>
        <a:lstStyle/>
        <a:p>
          <a:endParaRPr lang="ru-RU"/>
        </a:p>
      </dgm:t>
    </dgm:pt>
    <dgm:pt modelId="{35EE337D-2641-4167-98B3-18CEF65E92C9}" type="sibTrans" cxnId="{FA00DBA9-B6D4-4D5F-AFC9-515A67D8B6E3}">
      <dgm:prSet/>
      <dgm:spPr/>
      <dgm:t>
        <a:bodyPr/>
        <a:lstStyle/>
        <a:p>
          <a:endParaRPr lang="ru-RU"/>
        </a:p>
      </dgm:t>
    </dgm:pt>
    <dgm:pt modelId="{05136565-70C5-415A-A265-23997FA6F0D1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b="1" dirty="0" smtClean="0"/>
            <a:t>Апробация ПС в системе трудовых отношений</a:t>
          </a:r>
          <a:endParaRPr lang="ru-RU" sz="2400" dirty="0"/>
        </a:p>
      </dgm:t>
    </dgm:pt>
    <dgm:pt modelId="{B98AD6EF-4962-4E82-BE56-5BBB0FEA625F}" type="parTrans" cxnId="{078F9BBE-6161-43FA-A4AF-2BE357021658}">
      <dgm:prSet/>
      <dgm:spPr/>
      <dgm:t>
        <a:bodyPr/>
        <a:lstStyle/>
        <a:p>
          <a:endParaRPr lang="ru-RU"/>
        </a:p>
      </dgm:t>
    </dgm:pt>
    <dgm:pt modelId="{2C0F5BC8-DF98-44F0-8AD0-66BDA7415366}" type="sibTrans" cxnId="{078F9BBE-6161-43FA-A4AF-2BE357021658}">
      <dgm:prSet/>
      <dgm:spPr/>
      <dgm:t>
        <a:bodyPr/>
        <a:lstStyle/>
        <a:p>
          <a:endParaRPr lang="ru-RU"/>
        </a:p>
      </dgm:t>
    </dgm:pt>
    <dgm:pt modelId="{D27A9E24-3CD9-4AC9-B22C-EB0B04F3DFB1}">
      <dgm:prSet phldrT="[Текст]" phldr="1"/>
      <dgm:spPr/>
      <dgm:t>
        <a:bodyPr/>
        <a:lstStyle/>
        <a:p>
          <a:endParaRPr lang="ru-RU" dirty="0"/>
        </a:p>
      </dgm:t>
    </dgm:pt>
    <dgm:pt modelId="{64A46126-F5E5-48F2-AB91-310A9CF9EAA8}" type="parTrans" cxnId="{69DD1E33-D6B9-48B1-B579-672C3ABC6832}">
      <dgm:prSet/>
      <dgm:spPr/>
      <dgm:t>
        <a:bodyPr/>
        <a:lstStyle/>
        <a:p>
          <a:endParaRPr lang="ru-RU"/>
        </a:p>
      </dgm:t>
    </dgm:pt>
    <dgm:pt modelId="{CEACE88B-7F74-4368-AF4A-423D91D10DE4}" type="sibTrans" cxnId="{69DD1E33-D6B9-48B1-B579-672C3ABC6832}">
      <dgm:prSet/>
      <dgm:spPr/>
      <dgm:t>
        <a:bodyPr/>
        <a:lstStyle/>
        <a:p>
          <a:endParaRPr lang="ru-RU"/>
        </a:p>
      </dgm:t>
    </dgm:pt>
    <dgm:pt modelId="{6BFCFAAE-8D12-43B4-B06D-4FFBC34C2DC4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b="1" dirty="0" smtClean="0"/>
            <a:t>Апробация ПС в системе высшего образования</a:t>
          </a:r>
          <a:endParaRPr lang="ru-RU" sz="2400" dirty="0"/>
        </a:p>
      </dgm:t>
    </dgm:pt>
    <dgm:pt modelId="{ED38BF41-BE25-4750-B9F9-033A3A999853}" type="parTrans" cxnId="{019CB303-1682-49A6-94EC-B1E266958E1D}">
      <dgm:prSet/>
      <dgm:spPr/>
      <dgm:t>
        <a:bodyPr/>
        <a:lstStyle/>
        <a:p>
          <a:endParaRPr lang="ru-RU"/>
        </a:p>
      </dgm:t>
    </dgm:pt>
    <dgm:pt modelId="{E215AFF9-FB57-4A76-9630-B09DA349E65E}" type="sibTrans" cxnId="{019CB303-1682-49A6-94EC-B1E266958E1D}">
      <dgm:prSet/>
      <dgm:spPr/>
      <dgm:t>
        <a:bodyPr/>
        <a:lstStyle/>
        <a:p>
          <a:endParaRPr lang="ru-RU"/>
        </a:p>
      </dgm:t>
    </dgm:pt>
    <dgm:pt modelId="{AF5595EA-BC6B-4507-A31A-6E415DAA6F61}">
      <dgm:prSet phldrT="[Текст]" phldr="1"/>
      <dgm:spPr/>
      <dgm:t>
        <a:bodyPr/>
        <a:lstStyle/>
        <a:p>
          <a:endParaRPr lang="ru-RU" dirty="0"/>
        </a:p>
      </dgm:t>
    </dgm:pt>
    <dgm:pt modelId="{256B3858-4A02-42AD-B45D-68A71826E5DF}" type="parTrans" cxnId="{0F407CEB-FC91-441F-AB2D-10BA8A1C5498}">
      <dgm:prSet/>
      <dgm:spPr/>
      <dgm:t>
        <a:bodyPr/>
        <a:lstStyle/>
        <a:p>
          <a:endParaRPr lang="ru-RU"/>
        </a:p>
      </dgm:t>
    </dgm:pt>
    <dgm:pt modelId="{AA3CCDD7-DA1F-46C2-804A-696BCB70FAE8}" type="sibTrans" cxnId="{0F407CEB-FC91-441F-AB2D-10BA8A1C5498}">
      <dgm:prSet/>
      <dgm:spPr/>
      <dgm:t>
        <a:bodyPr/>
        <a:lstStyle/>
        <a:p>
          <a:endParaRPr lang="ru-RU"/>
        </a:p>
      </dgm:t>
    </dgm:pt>
    <dgm:pt modelId="{9A153DA3-F288-451F-9F3B-0BB7C301DE74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b="1" dirty="0" smtClean="0"/>
            <a:t>Апробация ПС в системе дополнительного профессионального образования</a:t>
          </a:r>
          <a:endParaRPr lang="ru-RU" sz="2400" dirty="0"/>
        </a:p>
      </dgm:t>
    </dgm:pt>
    <dgm:pt modelId="{67815D4E-9961-4A7C-82EC-A42AFD93EC37}" type="parTrans" cxnId="{619BE981-15C1-43E5-A898-8471F700A960}">
      <dgm:prSet/>
      <dgm:spPr/>
      <dgm:t>
        <a:bodyPr/>
        <a:lstStyle/>
        <a:p>
          <a:endParaRPr lang="ru-RU"/>
        </a:p>
      </dgm:t>
    </dgm:pt>
    <dgm:pt modelId="{24B3153B-3479-406F-88AC-49DA7D3BFF28}" type="sibTrans" cxnId="{619BE981-15C1-43E5-A898-8471F700A960}">
      <dgm:prSet/>
      <dgm:spPr/>
      <dgm:t>
        <a:bodyPr/>
        <a:lstStyle/>
        <a:p>
          <a:endParaRPr lang="ru-RU"/>
        </a:p>
      </dgm:t>
    </dgm:pt>
    <dgm:pt modelId="{496EEF34-EEE8-4748-A6D1-1BC85BAE3718}">
      <dgm:prSet/>
      <dgm:spPr/>
      <dgm:t>
        <a:bodyPr/>
        <a:lstStyle/>
        <a:p>
          <a:endParaRPr lang="ru-RU" dirty="0"/>
        </a:p>
      </dgm:t>
    </dgm:pt>
    <dgm:pt modelId="{837D0230-0EC5-40DF-B307-BD4CA360ECDD}" type="parTrans" cxnId="{6EEFD33F-6A54-46FC-9160-660D9D8407EF}">
      <dgm:prSet/>
      <dgm:spPr/>
      <dgm:t>
        <a:bodyPr/>
        <a:lstStyle/>
        <a:p>
          <a:endParaRPr lang="ru-RU"/>
        </a:p>
      </dgm:t>
    </dgm:pt>
    <dgm:pt modelId="{D864B676-9E7E-4F0E-A0B9-F6DF0ABC484F}" type="sibTrans" cxnId="{6EEFD33F-6A54-46FC-9160-660D9D8407EF}">
      <dgm:prSet/>
      <dgm:spPr/>
      <dgm:t>
        <a:bodyPr/>
        <a:lstStyle/>
        <a:p>
          <a:endParaRPr lang="ru-RU"/>
        </a:p>
      </dgm:t>
    </dgm:pt>
    <dgm:pt modelId="{F9368968-F31A-4563-A9AD-2C5E89A30165}">
      <dgm:prSet/>
      <dgm:spPr/>
      <dgm:t>
        <a:bodyPr/>
        <a:lstStyle/>
        <a:p>
          <a:endParaRPr lang="ru-RU" dirty="0"/>
        </a:p>
      </dgm:t>
    </dgm:pt>
    <dgm:pt modelId="{8516B192-C080-4C54-91E2-5DDABB988EA1}" type="parTrans" cxnId="{B3E0AE67-905F-4D79-B3FD-D4A86A1FED41}">
      <dgm:prSet/>
      <dgm:spPr/>
      <dgm:t>
        <a:bodyPr/>
        <a:lstStyle/>
        <a:p>
          <a:endParaRPr lang="ru-RU"/>
        </a:p>
      </dgm:t>
    </dgm:pt>
    <dgm:pt modelId="{7B44403B-A071-4390-A98F-7FB247422A24}" type="sibTrans" cxnId="{B3E0AE67-905F-4D79-B3FD-D4A86A1FED41}">
      <dgm:prSet/>
      <dgm:spPr/>
      <dgm:t>
        <a:bodyPr/>
        <a:lstStyle/>
        <a:p>
          <a:endParaRPr lang="ru-RU"/>
        </a:p>
      </dgm:t>
    </dgm:pt>
    <dgm:pt modelId="{90AF6957-2F77-4904-9D04-521DD9A0E8F8}">
      <dgm:prSet/>
      <dgm:spPr/>
      <dgm:t>
        <a:bodyPr/>
        <a:lstStyle/>
        <a:p>
          <a:endParaRPr lang="ru-RU" dirty="0"/>
        </a:p>
      </dgm:t>
    </dgm:pt>
    <dgm:pt modelId="{821C09FB-5442-4B87-B472-1EA4CD729F56}" type="parTrans" cxnId="{896581A6-2A2E-46AD-AC66-556F469A1A88}">
      <dgm:prSet/>
      <dgm:spPr/>
      <dgm:t>
        <a:bodyPr/>
        <a:lstStyle/>
        <a:p>
          <a:endParaRPr lang="ru-RU"/>
        </a:p>
      </dgm:t>
    </dgm:pt>
    <dgm:pt modelId="{671A915B-8499-4407-945E-4C627D3FABA9}" type="sibTrans" cxnId="{896581A6-2A2E-46AD-AC66-556F469A1A88}">
      <dgm:prSet/>
      <dgm:spPr/>
      <dgm:t>
        <a:bodyPr/>
        <a:lstStyle/>
        <a:p>
          <a:endParaRPr lang="ru-RU"/>
        </a:p>
      </dgm:t>
    </dgm:pt>
    <dgm:pt modelId="{8D7EB5EB-A2FA-45D1-8426-F5CFC05510AB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b="1" dirty="0" smtClean="0"/>
            <a:t>Апробация ПС в системе внутрифирменного развития кадров</a:t>
          </a:r>
          <a:endParaRPr lang="ru-RU" sz="2400" dirty="0"/>
        </a:p>
      </dgm:t>
    </dgm:pt>
    <dgm:pt modelId="{001DBF68-D549-4741-A6C0-23E66F9B5553}" type="parTrans" cxnId="{12F3AAE6-F16B-4112-8F31-1395B10CCA58}">
      <dgm:prSet/>
      <dgm:spPr/>
      <dgm:t>
        <a:bodyPr/>
        <a:lstStyle/>
        <a:p>
          <a:endParaRPr lang="ru-RU"/>
        </a:p>
      </dgm:t>
    </dgm:pt>
    <dgm:pt modelId="{BAF1D2DE-6E9B-4D47-8D36-499772DE576E}" type="sibTrans" cxnId="{12F3AAE6-F16B-4112-8F31-1395B10CCA58}">
      <dgm:prSet/>
      <dgm:spPr/>
      <dgm:t>
        <a:bodyPr/>
        <a:lstStyle/>
        <a:p>
          <a:endParaRPr lang="ru-RU"/>
        </a:p>
      </dgm:t>
    </dgm:pt>
    <dgm:pt modelId="{62F205BF-75DD-45A3-A839-D080E94CB1E5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b="1" dirty="0" smtClean="0"/>
            <a:t>Апробация ПС в условиях аттестационных процедур</a:t>
          </a:r>
          <a:endParaRPr lang="ru-RU" sz="2400" dirty="0"/>
        </a:p>
      </dgm:t>
    </dgm:pt>
    <dgm:pt modelId="{636F6E33-CF56-42B2-B9D2-AC3D2DC347D7}" type="parTrans" cxnId="{82BC451A-86BC-4F0E-B82A-71521EDD8400}">
      <dgm:prSet/>
      <dgm:spPr/>
      <dgm:t>
        <a:bodyPr/>
        <a:lstStyle/>
        <a:p>
          <a:endParaRPr lang="ru-RU"/>
        </a:p>
      </dgm:t>
    </dgm:pt>
    <dgm:pt modelId="{253375C8-385A-4769-BAE9-6D477332773F}" type="sibTrans" cxnId="{82BC451A-86BC-4F0E-B82A-71521EDD8400}">
      <dgm:prSet/>
      <dgm:spPr/>
      <dgm:t>
        <a:bodyPr/>
        <a:lstStyle/>
        <a:p>
          <a:endParaRPr lang="ru-RU"/>
        </a:p>
      </dgm:t>
    </dgm:pt>
    <dgm:pt modelId="{929E7033-59AA-4715-9A87-54944D624750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b="1" dirty="0" smtClean="0"/>
            <a:t>Мониторинг результатов апробации ПС </a:t>
          </a:r>
          <a:endParaRPr lang="ru-RU" sz="2400" dirty="0"/>
        </a:p>
      </dgm:t>
    </dgm:pt>
    <dgm:pt modelId="{26446B08-85BE-43A0-B154-83B17FBEFE2E}" type="parTrans" cxnId="{ED3CAF68-7BD7-4A67-9F42-18C0D2F2EF95}">
      <dgm:prSet/>
      <dgm:spPr/>
      <dgm:t>
        <a:bodyPr/>
        <a:lstStyle/>
        <a:p>
          <a:endParaRPr lang="ru-RU"/>
        </a:p>
      </dgm:t>
    </dgm:pt>
    <dgm:pt modelId="{10F46D87-959D-4C6D-9EAC-52E4CE74652B}" type="sibTrans" cxnId="{ED3CAF68-7BD7-4A67-9F42-18C0D2F2EF95}">
      <dgm:prSet/>
      <dgm:spPr/>
      <dgm:t>
        <a:bodyPr/>
        <a:lstStyle/>
        <a:p>
          <a:endParaRPr lang="ru-RU"/>
        </a:p>
      </dgm:t>
    </dgm:pt>
    <dgm:pt modelId="{4E5E730B-64FC-4B92-BFEA-E2623001D51C}" type="pres">
      <dgm:prSet presAssocID="{70881A46-529F-4FAC-95F9-294348E4362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2C6B89-9902-4505-A48C-D82A3DE2F139}" type="pres">
      <dgm:prSet presAssocID="{2547AD18-F77A-4DA8-A3F2-CF8350963FA6}" presName="composite" presStyleCnt="0"/>
      <dgm:spPr/>
    </dgm:pt>
    <dgm:pt modelId="{03904419-D943-4FCA-A3CD-18C79744D451}" type="pres">
      <dgm:prSet presAssocID="{2547AD18-F77A-4DA8-A3F2-CF8350963FA6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90B2E-285A-42B8-B505-95A764DB8D4D}" type="pres">
      <dgm:prSet presAssocID="{2547AD18-F77A-4DA8-A3F2-CF8350963FA6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6224CF-8C61-4989-A4D4-248715C8C2B3}" type="pres">
      <dgm:prSet presAssocID="{35EE337D-2641-4167-98B3-18CEF65E92C9}" presName="sp" presStyleCnt="0"/>
      <dgm:spPr/>
    </dgm:pt>
    <dgm:pt modelId="{2BEDD191-51AC-42F9-9B27-1223EDDA6581}" type="pres">
      <dgm:prSet presAssocID="{D27A9E24-3CD9-4AC9-B22C-EB0B04F3DFB1}" presName="composite" presStyleCnt="0"/>
      <dgm:spPr/>
    </dgm:pt>
    <dgm:pt modelId="{FC704916-B8E6-43E7-AA90-13DCB87CCCBA}" type="pres">
      <dgm:prSet presAssocID="{D27A9E24-3CD9-4AC9-B22C-EB0B04F3DFB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DC60E-5C8D-40B4-823D-AAAB17E41023}" type="pres">
      <dgm:prSet presAssocID="{D27A9E24-3CD9-4AC9-B22C-EB0B04F3DFB1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A70E97-9CF4-4111-BEBB-39A047E8D9D2}" type="pres">
      <dgm:prSet presAssocID="{CEACE88B-7F74-4368-AF4A-423D91D10DE4}" presName="sp" presStyleCnt="0"/>
      <dgm:spPr/>
    </dgm:pt>
    <dgm:pt modelId="{F612BF91-6931-419E-A57B-8EA666BCD692}" type="pres">
      <dgm:prSet presAssocID="{AF5595EA-BC6B-4507-A31A-6E415DAA6F61}" presName="composite" presStyleCnt="0"/>
      <dgm:spPr/>
    </dgm:pt>
    <dgm:pt modelId="{32093BFD-05EC-4687-A2DA-F3304989FA91}" type="pres">
      <dgm:prSet presAssocID="{AF5595EA-BC6B-4507-A31A-6E415DAA6F61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0BEC3-8245-4BDF-A9FE-8ACACF5BC12D}" type="pres">
      <dgm:prSet presAssocID="{AF5595EA-BC6B-4507-A31A-6E415DAA6F61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9D3F1-18D5-42B5-B6BF-ACB6F3BEC502}" type="pres">
      <dgm:prSet presAssocID="{AA3CCDD7-DA1F-46C2-804A-696BCB70FAE8}" presName="sp" presStyleCnt="0"/>
      <dgm:spPr/>
    </dgm:pt>
    <dgm:pt modelId="{9FE45CFC-4FE0-483D-AA15-59C8ADB24896}" type="pres">
      <dgm:prSet presAssocID="{496EEF34-EEE8-4748-A6D1-1BC85BAE3718}" presName="composite" presStyleCnt="0"/>
      <dgm:spPr/>
    </dgm:pt>
    <dgm:pt modelId="{A39DE926-1265-417D-9216-6FE996774726}" type="pres">
      <dgm:prSet presAssocID="{496EEF34-EEE8-4748-A6D1-1BC85BAE3718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A2EF37-4263-4248-9767-B7D7F079473B}" type="pres">
      <dgm:prSet presAssocID="{496EEF34-EEE8-4748-A6D1-1BC85BAE3718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4127A-D59B-4DA5-B609-AA38D65BA8A8}" type="pres">
      <dgm:prSet presAssocID="{D864B676-9E7E-4F0E-A0B9-F6DF0ABC484F}" presName="sp" presStyleCnt="0"/>
      <dgm:spPr/>
    </dgm:pt>
    <dgm:pt modelId="{21583FF7-A351-4A76-BFAC-8088D500A7B7}" type="pres">
      <dgm:prSet presAssocID="{F9368968-F31A-4563-A9AD-2C5E89A30165}" presName="composite" presStyleCnt="0"/>
      <dgm:spPr/>
    </dgm:pt>
    <dgm:pt modelId="{468042ED-FC0A-4C33-A20E-6DD0EB909494}" type="pres">
      <dgm:prSet presAssocID="{F9368968-F31A-4563-A9AD-2C5E89A3016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FBEA3F-C5E9-4E50-BF35-04FB4E7B840D}" type="pres">
      <dgm:prSet presAssocID="{F9368968-F31A-4563-A9AD-2C5E89A30165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EFE86-65EC-41D5-A414-368B2D6B024D}" type="pres">
      <dgm:prSet presAssocID="{7B44403B-A071-4390-A98F-7FB247422A24}" presName="sp" presStyleCnt="0"/>
      <dgm:spPr/>
    </dgm:pt>
    <dgm:pt modelId="{EEB73877-33E8-465D-BD2C-8CE84DDE8431}" type="pres">
      <dgm:prSet presAssocID="{90AF6957-2F77-4904-9D04-521DD9A0E8F8}" presName="composite" presStyleCnt="0"/>
      <dgm:spPr/>
    </dgm:pt>
    <dgm:pt modelId="{CCD077CA-8F89-4083-A63A-62AC440F6855}" type="pres">
      <dgm:prSet presAssocID="{90AF6957-2F77-4904-9D04-521DD9A0E8F8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A662F-EFC8-4C53-BE99-C48E4AC1B11A}" type="pres">
      <dgm:prSet presAssocID="{90AF6957-2F77-4904-9D04-521DD9A0E8F8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F3AAE6-F16B-4112-8F31-1395B10CCA58}" srcId="{496EEF34-EEE8-4748-A6D1-1BC85BAE3718}" destId="{8D7EB5EB-A2FA-45D1-8426-F5CFC05510AB}" srcOrd="0" destOrd="0" parTransId="{001DBF68-D549-4741-A6C0-23E66F9B5553}" sibTransId="{BAF1D2DE-6E9B-4D47-8D36-499772DE576E}"/>
    <dgm:cxn modelId="{B3E0AE67-905F-4D79-B3FD-D4A86A1FED41}" srcId="{70881A46-529F-4FAC-95F9-294348E4362A}" destId="{F9368968-F31A-4563-A9AD-2C5E89A30165}" srcOrd="4" destOrd="0" parTransId="{8516B192-C080-4C54-91E2-5DDABB988EA1}" sibTransId="{7B44403B-A071-4390-A98F-7FB247422A24}"/>
    <dgm:cxn modelId="{D6C39A95-9E91-44BE-8FCF-D2E8BBE5FED9}" type="presOf" srcId="{AF5595EA-BC6B-4507-A31A-6E415DAA6F61}" destId="{32093BFD-05EC-4687-A2DA-F3304989FA91}" srcOrd="0" destOrd="0" presId="urn:microsoft.com/office/officeart/2005/8/layout/chevron2"/>
    <dgm:cxn modelId="{F02FF0AB-EF1C-49FA-BA6E-C70632A19050}" type="presOf" srcId="{496EEF34-EEE8-4748-A6D1-1BC85BAE3718}" destId="{A39DE926-1265-417D-9216-6FE996774726}" srcOrd="0" destOrd="0" presId="urn:microsoft.com/office/officeart/2005/8/layout/chevron2"/>
    <dgm:cxn modelId="{69DD1E33-D6B9-48B1-B579-672C3ABC6832}" srcId="{70881A46-529F-4FAC-95F9-294348E4362A}" destId="{D27A9E24-3CD9-4AC9-B22C-EB0B04F3DFB1}" srcOrd="1" destOrd="0" parTransId="{64A46126-F5E5-48F2-AB91-310A9CF9EAA8}" sibTransId="{CEACE88B-7F74-4368-AF4A-423D91D10DE4}"/>
    <dgm:cxn modelId="{DE59CE16-C6C1-42CA-9BC5-D493E6EA8C59}" type="presOf" srcId="{6BFCFAAE-8D12-43B4-B06D-4FFBC34C2DC4}" destId="{81CDC60E-5C8D-40B4-823D-AAAB17E41023}" srcOrd="0" destOrd="0" presId="urn:microsoft.com/office/officeart/2005/8/layout/chevron2"/>
    <dgm:cxn modelId="{6EEFD33F-6A54-46FC-9160-660D9D8407EF}" srcId="{70881A46-529F-4FAC-95F9-294348E4362A}" destId="{496EEF34-EEE8-4748-A6D1-1BC85BAE3718}" srcOrd="3" destOrd="0" parTransId="{837D0230-0EC5-40DF-B307-BD4CA360ECDD}" sibTransId="{D864B676-9E7E-4F0E-A0B9-F6DF0ABC484F}"/>
    <dgm:cxn modelId="{515A715A-029A-4660-BFC0-3D00910C2CB7}" type="presOf" srcId="{929E7033-59AA-4715-9A87-54944D624750}" destId="{B23A662F-EFC8-4C53-BE99-C48E4AC1B11A}" srcOrd="0" destOrd="0" presId="urn:microsoft.com/office/officeart/2005/8/layout/chevron2"/>
    <dgm:cxn modelId="{4F6EA903-A5F5-422F-8D04-3162775C178C}" type="presOf" srcId="{70881A46-529F-4FAC-95F9-294348E4362A}" destId="{4E5E730B-64FC-4B92-BFEA-E2623001D51C}" srcOrd="0" destOrd="0" presId="urn:microsoft.com/office/officeart/2005/8/layout/chevron2"/>
    <dgm:cxn modelId="{896581A6-2A2E-46AD-AC66-556F469A1A88}" srcId="{70881A46-529F-4FAC-95F9-294348E4362A}" destId="{90AF6957-2F77-4904-9D04-521DD9A0E8F8}" srcOrd="5" destOrd="0" parTransId="{821C09FB-5442-4B87-B472-1EA4CD729F56}" sibTransId="{671A915B-8499-4407-945E-4C627D3FABA9}"/>
    <dgm:cxn modelId="{FC9E46AE-F9E0-4A71-BA9E-D549D3968315}" type="presOf" srcId="{8D7EB5EB-A2FA-45D1-8426-F5CFC05510AB}" destId="{07A2EF37-4263-4248-9767-B7D7F079473B}" srcOrd="0" destOrd="0" presId="urn:microsoft.com/office/officeart/2005/8/layout/chevron2"/>
    <dgm:cxn modelId="{DA4BA17E-A7EA-472F-9C69-A361B2CDD506}" type="presOf" srcId="{05136565-70C5-415A-A265-23997FA6F0D1}" destId="{4C990B2E-285A-42B8-B505-95A764DB8D4D}" srcOrd="0" destOrd="0" presId="urn:microsoft.com/office/officeart/2005/8/layout/chevron2"/>
    <dgm:cxn modelId="{FA00DBA9-B6D4-4D5F-AFC9-515A67D8B6E3}" srcId="{70881A46-529F-4FAC-95F9-294348E4362A}" destId="{2547AD18-F77A-4DA8-A3F2-CF8350963FA6}" srcOrd="0" destOrd="0" parTransId="{C973EE29-E24E-46D1-859A-5ED8101E154D}" sibTransId="{35EE337D-2641-4167-98B3-18CEF65E92C9}"/>
    <dgm:cxn modelId="{3A353BC1-FEF3-4FC0-9559-257D2DFE2369}" type="presOf" srcId="{F9368968-F31A-4563-A9AD-2C5E89A30165}" destId="{468042ED-FC0A-4C33-A20E-6DD0EB909494}" srcOrd="0" destOrd="0" presId="urn:microsoft.com/office/officeart/2005/8/layout/chevron2"/>
    <dgm:cxn modelId="{BF0E94E0-4614-4BAA-AFD3-2C151F567BF3}" type="presOf" srcId="{2547AD18-F77A-4DA8-A3F2-CF8350963FA6}" destId="{03904419-D943-4FCA-A3CD-18C79744D451}" srcOrd="0" destOrd="0" presId="urn:microsoft.com/office/officeart/2005/8/layout/chevron2"/>
    <dgm:cxn modelId="{ED3CAF68-7BD7-4A67-9F42-18C0D2F2EF95}" srcId="{90AF6957-2F77-4904-9D04-521DD9A0E8F8}" destId="{929E7033-59AA-4715-9A87-54944D624750}" srcOrd="0" destOrd="0" parTransId="{26446B08-85BE-43A0-B154-83B17FBEFE2E}" sibTransId="{10F46D87-959D-4C6D-9EAC-52E4CE74652B}"/>
    <dgm:cxn modelId="{C3D139BD-032D-42BD-9C40-6C2D73A2A1BB}" type="presOf" srcId="{9A153DA3-F288-451F-9F3B-0BB7C301DE74}" destId="{BFC0BEC3-8245-4BDF-A9FE-8ACACF5BC12D}" srcOrd="0" destOrd="0" presId="urn:microsoft.com/office/officeart/2005/8/layout/chevron2"/>
    <dgm:cxn modelId="{0F407CEB-FC91-441F-AB2D-10BA8A1C5498}" srcId="{70881A46-529F-4FAC-95F9-294348E4362A}" destId="{AF5595EA-BC6B-4507-A31A-6E415DAA6F61}" srcOrd="2" destOrd="0" parTransId="{256B3858-4A02-42AD-B45D-68A71826E5DF}" sibTransId="{AA3CCDD7-DA1F-46C2-804A-696BCB70FAE8}"/>
    <dgm:cxn modelId="{019CB303-1682-49A6-94EC-B1E266958E1D}" srcId="{D27A9E24-3CD9-4AC9-B22C-EB0B04F3DFB1}" destId="{6BFCFAAE-8D12-43B4-B06D-4FFBC34C2DC4}" srcOrd="0" destOrd="0" parTransId="{ED38BF41-BE25-4750-B9F9-033A3A999853}" sibTransId="{E215AFF9-FB57-4A76-9630-B09DA349E65E}"/>
    <dgm:cxn modelId="{619BE981-15C1-43E5-A898-8471F700A960}" srcId="{AF5595EA-BC6B-4507-A31A-6E415DAA6F61}" destId="{9A153DA3-F288-451F-9F3B-0BB7C301DE74}" srcOrd="0" destOrd="0" parTransId="{67815D4E-9961-4A7C-82EC-A42AFD93EC37}" sibTransId="{24B3153B-3479-406F-88AC-49DA7D3BFF28}"/>
    <dgm:cxn modelId="{3E8C4EB4-0D73-4362-ABB7-67BA5AA8D8C5}" type="presOf" srcId="{D27A9E24-3CD9-4AC9-B22C-EB0B04F3DFB1}" destId="{FC704916-B8E6-43E7-AA90-13DCB87CCCBA}" srcOrd="0" destOrd="0" presId="urn:microsoft.com/office/officeart/2005/8/layout/chevron2"/>
    <dgm:cxn modelId="{B8E6A403-DB10-41FE-9216-688FA6F541A9}" type="presOf" srcId="{62F205BF-75DD-45A3-A839-D080E94CB1E5}" destId="{A2FBEA3F-C5E9-4E50-BF35-04FB4E7B840D}" srcOrd="0" destOrd="0" presId="urn:microsoft.com/office/officeart/2005/8/layout/chevron2"/>
    <dgm:cxn modelId="{078F9BBE-6161-43FA-A4AF-2BE357021658}" srcId="{2547AD18-F77A-4DA8-A3F2-CF8350963FA6}" destId="{05136565-70C5-415A-A265-23997FA6F0D1}" srcOrd="0" destOrd="0" parTransId="{B98AD6EF-4962-4E82-BE56-5BBB0FEA625F}" sibTransId="{2C0F5BC8-DF98-44F0-8AD0-66BDA7415366}"/>
    <dgm:cxn modelId="{625ABE69-18C6-479B-BFFA-DFF95A5F4DD6}" type="presOf" srcId="{90AF6957-2F77-4904-9D04-521DD9A0E8F8}" destId="{CCD077CA-8F89-4083-A63A-62AC440F6855}" srcOrd="0" destOrd="0" presId="urn:microsoft.com/office/officeart/2005/8/layout/chevron2"/>
    <dgm:cxn modelId="{82BC451A-86BC-4F0E-B82A-71521EDD8400}" srcId="{F9368968-F31A-4563-A9AD-2C5E89A30165}" destId="{62F205BF-75DD-45A3-A839-D080E94CB1E5}" srcOrd="0" destOrd="0" parTransId="{636F6E33-CF56-42B2-B9D2-AC3D2DC347D7}" sibTransId="{253375C8-385A-4769-BAE9-6D477332773F}"/>
    <dgm:cxn modelId="{4B463D70-D81B-4953-A133-CDD1FC3EACEC}" type="presParOf" srcId="{4E5E730B-64FC-4B92-BFEA-E2623001D51C}" destId="{E52C6B89-9902-4505-A48C-D82A3DE2F139}" srcOrd="0" destOrd="0" presId="urn:microsoft.com/office/officeart/2005/8/layout/chevron2"/>
    <dgm:cxn modelId="{7A1C7AE8-7AD5-4094-8253-5B9AA7550D10}" type="presParOf" srcId="{E52C6B89-9902-4505-A48C-D82A3DE2F139}" destId="{03904419-D943-4FCA-A3CD-18C79744D451}" srcOrd="0" destOrd="0" presId="urn:microsoft.com/office/officeart/2005/8/layout/chevron2"/>
    <dgm:cxn modelId="{3D3B78C7-8406-4017-8728-5E911E4C7C45}" type="presParOf" srcId="{E52C6B89-9902-4505-A48C-D82A3DE2F139}" destId="{4C990B2E-285A-42B8-B505-95A764DB8D4D}" srcOrd="1" destOrd="0" presId="urn:microsoft.com/office/officeart/2005/8/layout/chevron2"/>
    <dgm:cxn modelId="{61947D3F-13B2-42ED-B348-3EEFFABBD90B}" type="presParOf" srcId="{4E5E730B-64FC-4B92-BFEA-E2623001D51C}" destId="{E36224CF-8C61-4989-A4D4-248715C8C2B3}" srcOrd="1" destOrd="0" presId="urn:microsoft.com/office/officeart/2005/8/layout/chevron2"/>
    <dgm:cxn modelId="{FAFC1F0C-8DBB-4001-9858-12816CC04F3B}" type="presParOf" srcId="{4E5E730B-64FC-4B92-BFEA-E2623001D51C}" destId="{2BEDD191-51AC-42F9-9B27-1223EDDA6581}" srcOrd="2" destOrd="0" presId="urn:microsoft.com/office/officeart/2005/8/layout/chevron2"/>
    <dgm:cxn modelId="{00605DD4-7258-40F7-8210-7D149464F11F}" type="presParOf" srcId="{2BEDD191-51AC-42F9-9B27-1223EDDA6581}" destId="{FC704916-B8E6-43E7-AA90-13DCB87CCCBA}" srcOrd="0" destOrd="0" presId="urn:microsoft.com/office/officeart/2005/8/layout/chevron2"/>
    <dgm:cxn modelId="{324CD0B0-5B20-43D1-B41F-C83D03B0A985}" type="presParOf" srcId="{2BEDD191-51AC-42F9-9B27-1223EDDA6581}" destId="{81CDC60E-5C8D-40B4-823D-AAAB17E41023}" srcOrd="1" destOrd="0" presId="urn:microsoft.com/office/officeart/2005/8/layout/chevron2"/>
    <dgm:cxn modelId="{23543873-0DD0-4C0C-93C0-3F2385539EEA}" type="presParOf" srcId="{4E5E730B-64FC-4B92-BFEA-E2623001D51C}" destId="{B9A70E97-9CF4-4111-BEBB-39A047E8D9D2}" srcOrd="3" destOrd="0" presId="urn:microsoft.com/office/officeart/2005/8/layout/chevron2"/>
    <dgm:cxn modelId="{9074149B-E1A1-4703-8EF8-0A6A6910E360}" type="presParOf" srcId="{4E5E730B-64FC-4B92-BFEA-E2623001D51C}" destId="{F612BF91-6931-419E-A57B-8EA666BCD692}" srcOrd="4" destOrd="0" presId="urn:microsoft.com/office/officeart/2005/8/layout/chevron2"/>
    <dgm:cxn modelId="{EB25E75E-EE62-4F96-9235-56D118C3C893}" type="presParOf" srcId="{F612BF91-6931-419E-A57B-8EA666BCD692}" destId="{32093BFD-05EC-4687-A2DA-F3304989FA91}" srcOrd="0" destOrd="0" presId="urn:microsoft.com/office/officeart/2005/8/layout/chevron2"/>
    <dgm:cxn modelId="{71E7CE35-C001-4E94-8D1A-07609CFCC94F}" type="presParOf" srcId="{F612BF91-6931-419E-A57B-8EA666BCD692}" destId="{BFC0BEC3-8245-4BDF-A9FE-8ACACF5BC12D}" srcOrd="1" destOrd="0" presId="urn:microsoft.com/office/officeart/2005/8/layout/chevron2"/>
    <dgm:cxn modelId="{45DA2F4D-A825-4F33-BE6F-15C089B263A4}" type="presParOf" srcId="{4E5E730B-64FC-4B92-BFEA-E2623001D51C}" destId="{3FC9D3F1-18D5-42B5-B6BF-ACB6F3BEC502}" srcOrd="5" destOrd="0" presId="urn:microsoft.com/office/officeart/2005/8/layout/chevron2"/>
    <dgm:cxn modelId="{67EC12E5-0C65-4051-B40B-AF75B211D5CE}" type="presParOf" srcId="{4E5E730B-64FC-4B92-BFEA-E2623001D51C}" destId="{9FE45CFC-4FE0-483D-AA15-59C8ADB24896}" srcOrd="6" destOrd="0" presId="urn:microsoft.com/office/officeart/2005/8/layout/chevron2"/>
    <dgm:cxn modelId="{4318A279-7C95-43D5-858E-471A5B446200}" type="presParOf" srcId="{9FE45CFC-4FE0-483D-AA15-59C8ADB24896}" destId="{A39DE926-1265-417D-9216-6FE996774726}" srcOrd="0" destOrd="0" presId="urn:microsoft.com/office/officeart/2005/8/layout/chevron2"/>
    <dgm:cxn modelId="{523A82CD-A73B-4408-BA31-917B20B93297}" type="presParOf" srcId="{9FE45CFC-4FE0-483D-AA15-59C8ADB24896}" destId="{07A2EF37-4263-4248-9767-B7D7F079473B}" srcOrd="1" destOrd="0" presId="urn:microsoft.com/office/officeart/2005/8/layout/chevron2"/>
    <dgm:cxn modelId="{02CCE99E-D581-47E3-B7DA-B7E16DC9716B}" type="presParOf" srcId="{4E5E730B-64FC-4B92-BFEA-E2623001D51C}" destId="{5824127A-D59B-4DA5-B609-AA38D65BA8A8}" srcOrd="7" destOrd="0" presId="urn:microsoft.com/office/officeart/2005/8/layout/chevron2"/>
    <dgm:cxn modelId="{EF0F751D-98D0-4353-91A9-36FB41F27273}" type="presParOf" srcId="{4E5E730B-64FC-4B92-BFEA-E2623001D51C}" destId="{21583FF7-A351-4A76-BFAC-8088D500A7B7}" srcOrd="8" destOrd="0" presId="urn:microsoft.com/office/officeart/2005/8/layout/chevron2"/>
    <dgm:cxn modelId="{6C29A9DA-3C2E-4FE7-A077-794B6D4B18F8}" type="presParOf" srcId="{21583FF7-A351-4A76-BFAC-8088D500A7B7}" destId="{468042ED-FC0A-4C33-A20E-6DD0EB909494}" srcOrd="0" destOrd="0" presId="urn:microsoft.com/office/officeart/2005/8/layout/chevron2"/>
    <dgm:cxn modelId="{6F1A7680-BD07-44A0-A2D1-5A164560A552}" type="presParOf" srcId="{21583FF7-A351-4A76-BFAC-8088D500A7B7}" destId="{A2FBEA3F-C5E9-4E50-BF35-04FB4E7B840D}" srcOrd="1" destOrd="0" presId="urn:microsoft.com/office/officeart/2005/8/layout/chevron2"/>
    <dgm:cxn modelId="{D79295FB-F743-4D8A-BD6F-88F87361A886}" type="presParOf" srcId="{4E5E730B-64FC-4B92-BFEA-E2623001D51C}" destId="{CBFEFE86-65EC-41D5-A414-368B2D6B024D}" srcOrd="9" destOrd="0" presId="urn:microsoft.com/office/officeart/2005/8/layout/chevron2"/>
    <dgm:cxn modelId="{1909E02E-D14E-4D95-9129-EB2D5568560B}" type="presParOf" srcId="{4E5E730B-64FC-4B92-BFEA-E2623001D51C}" destId="{EEB73877-33E8-465D-BD2C-8CE84DDE8431}" srcOrd="10" destOrd="0" presId="urn:microsoft.com/office/officeart/2005/8/layout/chevron2"/>
    <dgm:cxn modelId="{48712C66-3442-4165-9938-C558EF7A8807}" type="presParOf" srcId="{EEB73877-33E8-465D-BD2C-8CE84DDE8431}" destId="{CCD077CA-8F89-4083-A63A-62AC440F6855}" srcOrd="0" destOrd="0" presId="urn:microsoft.com/office/officeart/2005/8/layout/chevron2"/>
    <dgm:cxn modelId="{ADBAEBBC-EB4D-4E82-AF51-7747D78FD9F2}" type="presParOf" srcId="{EEB73877-33E8-465D-BD2C-8CE84DDE8431}" destId="{B23A662F-EFC8-4C53-BE99-C48E4AC1B11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A6A97-6ABC-43C1-ABE0-696710EA6B9A}">
      <dsp:nvSpPr>
        <dsp:cNvPr id="0" name=""/>
        <dsp:cNvSpPr/>
      </dsp:nvSpPr>
      <dsp:spPr>
        <a:xfrm rot="10800000">
          <a:off x="0" y="0"/>
          <a:ext cx="5472608" cy="319725"/>
        </a:xfrm>
        <a:prstGeom prst="trapezoid">
          <a:avLst>
            <a:gd name="adj" fmla="val 213957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20000"/>
                  <a:lumOff val="80000"/>
                </a:schemeClr>
              </a:solidFill>
              <a:effectLst/>
            </a:rPr>
            <a:t>Формирование правого поля</a:t>
          </a:r>
          <a:endParaRPr lang="ru-RU" sz="1200" b="1" kern="1200" dirty="0">
            <a:solidFill>
              <a:schemeClr val="accent2">
                <a:lumMod val="20000"/>
                <a:lumOff val="80000"/>
              </a:schemeClr>
            </a:solidFill>
            <a:effectLst/>
          </a:endParaRPr>
        </a:p>
      </dsp:txBody>
      <dsp:txXfrm rot="-10800000">
        <a:off x="957706" y="0"/>
        <a:ext cx="3557195" cy="319725"/>
      </dsp:txXfrm>
    </dsp:sp>
    <dsp:sp modelId="{301ED221-CC82-4374-8576-E6DDBFA2079C}">
      <dsp:nvSpPr>
        <dsp:cNvPr id="0" name=""/>
        <dsp:cNvSpPr/>
      </dsp:nvSpPr>
      <dsp:spPr>
        <a:xfrm rot="10800000">
          <a:off x="654133" y="319725"/>
          <a:ext cx="4133474" cy="319725"/>
        </a:xfrm>
        <a:prstGeom prst="trapezoid">
          <a:avLst>
            <a:gd name="adj" fmla="val 213957"/>
          </a:avLst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20000"/>
                  <a:lumOff val="80000"/>
                </a:schemeClr>
              </a:solidFill>
              <a:effectLst/>
            </a:rPr>
            <a:t>Выработка направлений  развития</a:t>
          </a:r>
          <a:endParaRPr lang="ru-RU" sz="1200" b="1" kern="1200" dirty="0">
            <a:solidFill>
              <a:schemeClr val="accent2">
                <a:lumMod val="20000"/>
                <a:lumOff val="80000"/>
              </a:schemeClr>
            </a:solidFill>
            <a:effectLst/>
          </a:endParaRPr>
        </a:p>
      </dsp:txBody>
      <dsp:txXfrm rot="-10800000">
        <a:off x="1377492" y="319725"/>
        <a:ext cx="2686758" cy="319725"/>
      </dsp:txXfrm>
    </dsp:sp>
    <dsp:sp modelId="{145B9893-20CA-4BE5-8FEE-EB5D12961D64}">
      <dsp:nvSpPr>
        <dsp:cNvPr id="0" name=""/>
        <dsp:cNvSpPr/>
      </dsp:nvSpPr>
      <dsp:spPr>
        <a:xfrm rot="10800000">
          <a:off x="1296146" y="639450"/>
          <a:ext cx="2880315" cy="319725"/>
        </a:xfrm>
        <a:prstGeom prst="trapezoid">
          <a:avLst>
            <a:gd name="adj" fmla="val 213957"/>
          </a:avLst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20000"/>
                  <a:lumOff val="80000"/>
                </a:schemeClr>
              </a:solidFill>
              <a:effectLst/>
            </a:rPr>
            <a:t>Информационное пространство</a:t>
          </a:r>
          <a:endParaRPr lang="ru-RU" sz="1200" b="1" kern="1200" dirty="0">
            <a:solidFill>
              <a:schemeClr val="accent2">
                <a:lumMod val="20000"/>
                <a:lumOff val="80000"/>
              </a:schemeClr>
            </a:solidFill>
            <a:effectLst/>
          </a:endParaRPr>
        </a:p>
      </dsp:txBody>
      <dsp:txXfrm rot="-10800000">
        <a:off x="1800201" y="639450"/>
        <a:ext cx="1872205" cy="319725"/>
      </dsp:txXfrm>
    </dsp:sp>
    <dsp:sp modelId="{46D11F87-061F-46F3-84D2-E800ECCEEF1C}">
      <dsp:nvSpPr>
        <dsp:cNvPr id="0" name=""/>
        <dsp:cNvSpPr/>
      </dsp:nvSpPr>
      <dsp:spPr>
        <a:xfrm rot="10800000">
          <a:off x="1944219" y="959175"/>
          <a:ext cx="1584169" cy="319725"/>
        </a:xfrm>
        <a:prstGeom prst="trapezoid">
          <a:avLst>
            <a:gd name="adj" fmla="val 213957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chemeClr val="accent2">
                  <a:lumMod val="20000"/>
                  <a:lumOff val="80000"/>
                </a:schemeClr>
              </a:solidFill>
              <a:effectLst/>
            </a:rPr>
            <a:t>Координация</a:t>
          </a:r>
          <a:endParaRPr lang="ru-RU" sz="1200" b="1" kern="1200" dirty="0">
            <a:solidFill>
              <a:schemeClr val="accent2">
                <a:lumMod val="20000"/>
                <a:lumOff val="80000"/>
              </a:schemeClr>
            </a:solidFill>
            <a:effectLst/>
          </a:endParaRPr>
        </a:p>
      </dsp:txBody>
      <dsp:txXfrm rot="-10800000">
        <a:off x="1944219" y="959175"/>
        <a:ext cx="1584169" cy="3197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CFCA6-C9B2-469B-B201-2E1EAA3F7DC2}">
      <dsp:nvSpPr>
        <dsp:cNvPr id="0" name=""/>
        <dsp:cNvSpPr/>
      </dsp:nvSpPr>
      <dsp:spPr>
        <a:xfrm>
          <a:off x="0" y="11082"/>
          <a:ext cx="3201188" cy="52767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bg1"/>
          </a:solidFill>
          <a:prstDash val="solid"/>
        </a:ln>
        <a:effectLst>
          <a:glow rad="1397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Федеральный уровень</a:t>
          </a:r>
          <a:endParaRPr lang="ru-RU" sz="2200" b="1" kern="1200" dirty="0"/>
        </a:p>
      </dsp:txBody>
      <dsp:txXfrm>
        <a:off x="25759" y="36841"/>
        <a:ext cx="3149670" cy="476152"/>
      </dsp:txXfrm>
    </dsp:sp>
    <dsp:sp modelId="{960126FD-E1FB-4F72-A18E-18E01D906011}">
      <dsp:nvSpPr>
        <dsp:cNvPr id="0" name=""/>
        <dsp:cNvSpPr/>
      </dsp:nvSpPr>
      <dsp:spPr>
        <a:xfrm>
          <a:off x="0" y="538752"/>
          <a:ext cx="3201188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ЕГЭ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ОГЭ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ВПР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НИКО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Олимпиады </a:t>
          </a:r>
          <a:endParaRPr lang="ru-RU" sz="1600" b="1" kern="1200" dirty="0"/>
        </a:p>
      </dsp:txBody>
      <dsp:txXfrm>
        <a:off x="0" y="538752"/>
        <a:ext cx="3201188" cy="1366200"/>
      </dsp:txXfrm>
    </dsp:sp>
    <dsp:sp modelId="{FD17A860-1BC5-4F05-B6CA-87FE24225D0D}">
      <dsp:nvSpPr>
        <dsp:cNvPr id="0" name=""/>
        <dsp:cNvSpPr/>
      </dsp:nvSpPr>
      <dsp:spPr>
        <a:xfrm>
          <a:off x="0" y="1904952"/>
          <a:ext cx="3201188" cy="52767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bg1"/>
          </a:solidFill>
          <a:prstDash val="solid"/>
        </a:ln>
        <a:effectLst>
          <a:glow rad="1397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Региональный уровень</a:t>
          </a:r>
          <a:endParaRPr lang="ru-RU" sz="2200" b="1" kern="1200" dirty="0"/>
        </a:p>
      </dsp:txBody>
      <dsp:txXfrm>
        <a:off x="25759" y="1930711"/>
        <a:ext cx="3149670" cy="476152"/>
      </dsp:txXfrm>
    </dsp:sp>
    <dsp:sp modelId="{4E284DA5-C2A0-4335-95FF-08B772C60931}">
      <dsp:nvSpPr>
        <dsp:cNvPr id="0" name=""/>
        <dsp:cNvSpPr/>
      </dsp:nvSpPr>
      <dsp:spPr>
        <a:xfrm>
          <a:off x="0" y="2432622"/>
          <a:ext cx="3201188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Мониторинг ОР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Олимпиады</a:t>
          </a:r>
          <a:endParaRPr lang="ru-RU" sz="1600" b="1" kern="1200" dirty="0"/>
        </a:p>
      </dsp:txBody>
      <dsp:txXfrm>
        <a:off x="0" y="2432622"/>
        <a:ext cx="3201188" cy="546480"/>
      </dsp:txXfrm>
    </dsp:sp>
    <dsp:sp modelId="{585A818F-3797-4998-BF25-7A12F740742D}">
      <dsp:nvSpPr>
        <dsp:cNvPr id="0" name=""/>
        <dsp:cNvSpPr/>
      </dsp:nvSpPr>
      <dsp:spPr>
        <a:xfrm>
          <a:off x="0" y="2979102"/>
          <a:ext cx="3201188" cy="52767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bg1"/>
          </a:solidFill>
          <a:prstDash val="solid"/>
        </a:ln>
        <a:effectLst>
          <a:glow rad="1397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Уровень ОО</a:t>
          </a:r>
          <a:endParaRPr lang="ru-RU" sz="2200" b="1" kern="1200" dirty="0"/>
        </a:p>
      </dsp:txBody>
      <dsp:txXfrm>
        <a:off x="25759" y="3004861"/>
        <a:ext cx="3149670" cy="476152"/>
      </dsp:txXfrm>
    </dsp:sp>
    <dsp:sp modelId="{F379ED81-5071-44BA-B3F3-C23AA46C0D05}">
      <dsp:nvSpPr>
        <dsp:cNvPr id="0" name=""/>
        <dsp:cNvSpPr/>
      </dsp:nvSpPr>
      <dsp:spPr>
        <a:xfrm>
          <a:off x="0" y="3506772"/>
          <a:ext cx="3201188" cy="104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Промежуточная аттестация,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Текущая аттестация, 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Административные контрольные работы</a:t>
          </a:r>
          <a:endParaRPr lang="ru-RU" sz="1600" b="1" kern="1200" dirty="0"/>
        </a:p>
      </dsp:txBody>
      <dsp:txXfrm>
        <a:off x="0" y="3506772"/>
        <a:ext cx="3201188" cy="104742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3E746-1909-4384-B636-B066627AD47D}">
      <dsp:nvSpPr>
        <dsp:cNvPr id="0" name=""/>
        <dsp:cNvSpPr/>
      </dsp:nvSpPr>
      <dsp:spPr>
        <a:xfrm rot="5400000">
          <a:off x="4711798" y="-2265198"/>
          <a:ext cx="1732923" cy="6263791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«Обновление содержания и технологий дополнительного образования детей средствами сетевых программ и проектов неформального и </a:t>
          </a:r>
          <a:r>
            <a:rPr lang="ru-RU" sz="1800" b="1" kern="1200" dirty="0" err="1" smtClean="0">
              <a:latin typeface="Arial" pitchFamily="34" charset="0"/>
              <a:cs typeface="Arial" pitchFamily="34" charset="0"/>
            </a:rPr>
            <a:t>информального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образования», </a:t>
          </a:r>
          <a:r>
            <a:rPr lang="ru-RU" sz="1800" b="0" kern="1200" dirty="0" smtClean="0"/>
            <a:t>приказ </a:t>
          </a:r>
          <a:r>
            <a:rPr lang="ru-RU" sz="1800" b="0" kern="1200" dirty="0" err="1" smtClean="0"/>
            <a:t>Минобрнауки</a:t>
          </a:r>
          <a:r>
            <a:rPr lang="ru-RU" sz="1800" b="0" kern="1200" dirty="0" smtClean="0"/>
            <a:t> России № 1563 от 30 декабря 2015 г.  </a:t>
          </a:r>
          <a:endParaRPr lang="ru-RU" sz="1800" b="0" kern="1200" dirty="0"/>
        </a:p>
      </dsp:txBody>
      <dsp:txXfrm rot="-5400000">
        <a:off x="2446364" y="84830"/>
        <a:ext cx="6179197" cy="1563735"/>
      </dsp:txXfrm>
    </dsp:sp>
    <dsp:sp modelId="{4BF65CEA-89CB-471F-A453-F813BA33448F}">
      <dsp:nvSpPr>
        <dsp:cNvPr id="0" name=""/>
        <dsp:cNvSpPr/>
      </dsp:nvSpPr>
      <dsp:spPr>
        <a:xfrm>
          <a:off x="0" y="110328"/>
          <a:ext cx="2445992" cy="15062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Федеральная инновационная площадка</a:t>
          </a:r>
          <a:endParaRPr lang="ru-RU" sz="2400" b="1" kern="1200" dirty="0"/>
        </a:p>
      </dsp:txBody>
      <dsp:txXfrm>
        <a:off x="73530" y="183858"/>
        <a:ext cx="2298932" cy="1359201"/>
      </dsp:txXfrm>
    </dsp:sp>
    <dsp:sp modelId="{8A365BD0-9AA9-46F8-9550-2A391ED9A070}">
      <dsp:nvSpPr>
        <dsp:cNvPr id="0" name=""/>
        <dsp:cNvSpPr/>
      </dsp:nvSpPr>
      <dsp:spPr>
        <a:xfrm rot="5400000">
          <a:off x="5014065" y="-457188"/>
          <a:ext cx="1205008" cy="6336811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«Формирование образовательного комплекса региона как условие развития пространства образовательных возможностей</a:t>
          </a:r>
          <a:r>
            <a:rPr lang="ru-RU" sz="1800" b="0" kern="1200" dirty="0" smtClean="0">
              <a:latin typeface="Arial" pitchFamily="34" charset="0"/>
              <a:cs typeface="Arial" pitchFamily="34" charset="0"/>
            </a:rPr>
            <a:t>» </a:t>
          </a:r>
          <a:r>
            <a:rPr lang="ru-RU" sz="1800" b="0" kern="1200" dirty="0" smtClean="0"/>
            <a:t>  приказ </a:t>
          </a:r>
          <a:r>
            <a:rPr lang="ru-RU" sz="1800" b="0" kern="1200" dirty="0" err="1" smtClean="0"/>
            <a:t>Минобрнауки</a:t>
          </a:r>
          <a:r>
            <a:rPr lang="ru-RU" sz="1800" b="0" kern="1200" dirty="0" smtClean="0"/>
            <a:t> России № 1600 от 19 декабря 2014 г.</a:t>
          </a:r>
          <a:r>
            <a:rPr lang="ru-RU" sz="1800" b="1" kern="1200" dirty="0" smtClean="0"/>
            <a:t> </a:t>
          </a:r>
          <a:endParaRPr lang="ru-RU" sz="1800" b="1" kern="1200" dirty="0"/>
        </a:p>
      </dsp:txBody>
      <dsp:txXfrm rot="-5400000">
        <a:off x="2448164" y="2167537"/>
        <a:ext cx="6277987" cy="1087360"/>
      </dsp:txXfrm>
    </dsp:sp>
    <dsp:sp modelId="{DACB1C2E-A5B2-4D20-98D4-A9B3FE1CDFAF}">
      <dsp:nvSpPr>
        <dsp:cNvPr id="0" name=""/>
        <dsp:cNvSpPr/>
      </dsp:nvSpPr>
      <dsp:spPr>
        <a:xfrm>
          <a:off x="0" y="1807101"/>
          <a:ext cx="2445992" cy="15062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Федеральная инновационная площадка</a:t>
          </a:r>
          <a:endParaRPr lang="ru-RU" sz="2400" kern="1200" dirty="0"/>
        </a:p>
      </dsp:txBody>
      <dsp:txXfrm>
        <a:off x="73530" y="1880631"/>
        <a:ext cx="2298932" cy="1359201"/>
      </dsp:txXfrm>
    </dsp:sp>
    <dsp:sp modelId="{ABFF1BEE-EC7A-4699-BF5A-304009583029}">
      <dsp:nvSpPr>
        <dsp:cNvPr id="0" name=""/>
        <dsp:cNvSpPr/>
      </dsp:nvSpPr>
      <dsp:spPr>
        <a:xfrm rot="5400000">
          <a:off x="4961120" y="933580"/>
          <a:ext cx="1205008" cy="6420542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В рамках реализации субсидий и грантов из федерального бюджета на поддержку в Ярославской области мероприятий ФЦПРО на 2016-2020 годы – 2.2; 2.4; 3.1; 3.2.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2353353" y="3600171"/>
        <a:ext cx="6361718" cy="1087360"/>
      </dsp:txXfrm>
    </dsp:sp>
    <dsp:sp modelId="{0419BB99-B832-4989-B186-45C4093E9302}">
      <dsp:nvSpPr>
        <dsp:cNvPr id="0" name=""/>
        <dsp:cNvSpPr/>
      </dsp:nvSpPr>
      <dsp:spPr>
        <a:xfrm>
          <a:off x="0" y="3390282"/>
          <a:ext cx="2363689" cy="15062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Победитель федеральных конкурсов </a:t>
          </a:r>
          <a:endParaRPr lang="ru-RU" sz="2400" b="1" kern="1200" dirty="0"/>
        </a:p>
      </dsp:txBody>
      <dsp:txXfrm>
        <a:off x="73530" y="3463812"/>
        <a:ext cx="2216629" cy="13592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4AADB-1C55-4875-AA35-314A7EECC727}">
      <dsp:nvSpPr>
        <dsp:cNvPr id="0" name=""/>
        <dsp:cNvSpPr/>
      </dsp:nvSpPr>
      <dsp:spPr>
        <a:xfrm rot="5400000">
          <a:off x="-138921" y="143042"/>
          <a:ext cx="926145" cy="6483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-5400000">
        <a:off x="1" y="328271"/>
        <a:ext cx="648302" cy="277843"/>
      </dsp:txXfrm>
    </dsp:sp>
    <dsp:sp modelId="{DB43C9BD-D28E-4859-89F3-9B25BDC1E17B}">
      <dsp:nvSpPr>
        <dsp:cNvPr id="0" name=""/>
        <dsp:cNvSpPr/>
      </dsp:nvSpPr>
      <dsp:spPr>
        <a:xfrm rot="5400000">
          <a:off x="4487649" y="-3835226"/>
          <a:ext cx="601994" cy="828068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более </a:t>
          </a:r>
          <a:r>
            <a:rPr lang="ru-RU" sz="1800" b="1" kern="1200" dirty="0" smtClean="0"/>
            <a:t>900 образовательных организаций </a:t>
          </a:r>
          <a:r>
            <a:rPr lang="ru-RU" sz="1800" kern="1200" dirty="0" smtClean="0"/>
            <a:t>региона по введению и реализации новых ФГОС дошкольного, общего и профессионального  образования</a:t>
          </a:r>
          <a:endParaRPr lang="ru-RU" sz="1800" kern="1200" dirty="0"/>
        </a:p>
      </dsp:txBody>
      <dsp:txXfrm rot="-5400000">
        <a:off x="648302" y="33508"/>
        <a:ext cx="8251302" cy="543220"/>
      </dsp:txXfrm>
    </dsp:sp>
    <dsp:sp modelId="{3986F030-31C3-495B-B256-1482E795FAAB}">
      <dsp:nvSpPr>
        <dsp:cNvPr id="0" name=""/>
        <dsp:cNvSpPr/>
      </dsp:nvSpPr>
      <dsp:spPr>
        <a:xfrm rot="5400000">
          <a:off x="-138921" y="971459"/>
          <a:ext cx="926145" cy="6483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-5400000">
        <a:off x="1" y="1156688"/>
        <a:ext cx="648302" cy="277843"/>
      </dsp:txXfrm>
    </dsp:sp>
    <dsp:sp modelId="{3D613400-B404-40D4-BDC8-4A218219CDED}">
      <dsp:nvSpPr>
        <dsp:cNvPr id="0" name=""/>
        <dsp:cNvSpPr/>
      </dsp:nvSpPr>
      <dsp:spPr>
        <a:xfrm rot="5400000">
          <a:off x="4487649" y="-3006809"/>
          <a:ext cx="601994" cy="828068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35 инновационных проекта </a:t>
          </a:r>
          <a:r>
            <a:rPr lang="ru-RU" sz="1800" kern="1200" dirty="0" smtClean="0"/>
            <a:t>на базе </a:t>
          </a:r>
          <a:r>
            <a:rPr lang="ru-RU" sz="1800" b="1" kern="1200" dirty="0" smtClean="0"/>
            <a:t>170 образовательных организаций </a:t>
          </a:r>
          <a:r>
            <a:rPr lang="ru-RU" sz="1800" kern="1200" dirty="0" smtClean="0"/>
            <a:t>Ярославской области</a:t>
          </a:r>
          <a:endParaRPr lang="ru-RU" sz="1800" kern="1200" dirty="0"/>
        </a:p>
      </dsp:txBody>
      <dsp:txXfrm rot="-5400000">
        <a:off x="648302" y="861925"/>
        <a:ext cx="8251302" cy="543220"/>
      </dsp:txXfrm>
    </dsp:sp>
    <dsp:sp modelId="{902CDF95-57E4-4ED3-AB2A-2EE5F82700D0}">
      <dsp:nvSpPr>
        <dsp:cNvPr id="0" name=""/>
        <dsp:cNvSpPr/>
      </dsp:nvSpPr>
      <dsp:spPr>
        <a:xfrm rot="5400000">
          <a:off x="-138921" y="1799876"/>
          <a:ext cx="926145" cy="6483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1985105"/>
        <a:ext cx="648302" cy="277843"/>
      </dsp:txXfrm>
    </dsp:sp>
    <dsp:sp modelId="{ABA7CEB4-1B22-4B2B-82B8-975971BD0B06}">
      <dsp:nvSpPr>
        <dsp:cNvPr id="0" name=""/>
        <dsp:cNvSpPr/>
      </dsp:nvSpPr>
      <dsp:spPr>
        <a:xfrm rot="5400000">
          <a:off x="4487649" y="-2178392"/>
          <a:ext cx="601994" cy="828068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60 профессиональных объединений</a:t>
          </a:r>
          <a:r>
            <a:rPr lang="ru-RU" sz="1800" kern="1200" dirty="0" smtClean="0"/>
            <a:t>, </a:t>
          </a:r>
          <a:r>
            <a:rPr lang="ru-RU" sz="1800" b="1" kern="1200" dirty="0" smtClean="0"/>
            <a:t>региональных </a:t>
          </a:r>
          <a:r>
            <a:rPr lang="ru-RU" sz="1800" kern="1200" dirty="0" smtClean="0"/>
            <a:t> </a:t>
          </a:r>
          <a:r>
            <a:rPr lang="ru-RU" sz="1800" b="1" kern="1200" dirty="0" smtClean="0"/>
            <a:t>методических и сетевых сообществ педагогов, в том числе 4 профессиональные ассоциации</a:t>
          </a:r>
          <a:endParaRPr lang="ru-RU" sz="1800" kern="1200" dirty="0"/>
        </a:p>
      </dsp:txBody>
      <dsp:txXfrm rot="-5400000">
        <a:off x="648302" y="1690342"/>
        <a:ext cx="8251302" cy="543220"/>
      </dsp:txXfrm>
    </dsp:sp>
    <dsp:sp modelId="{A7F36B11-8988-4509-8118-61B72A16BC0D}">
      <dsp:nvSpPr>
        <dsp:cNvPr id="0" name=""/>
        <dsp:cNvSpPr/>
      </dsp:nvSpPr>
      <dsp:spPr>
        <a:xfrm rot="5400000">
          <a:off x="-138921" y="2628293"/>
          <a:ext cx="926145" cy="6483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1" y="2813522"/>
        <a:ext cx="648302" cy="277843"/>
      </dsp:txXfrm>
    </dsp:sp>
    <dsp:sp modelId="{8C9FDDBD-E2D6-4365-8DDD-B28398BFCA39}">
      <dsp:nvSpPr>
        <dsp:cNvPr id="0" name=""/>
        <dsp:cNvSpPr/>
      </dsp:nvSpPr>
      <dsp:spPr>
        <a:xfrm rot="5400000">
          <a:off x="4487649" y="-1349975"/>
          <a:ext cx="601994" cy="828068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70 муниципальных ресурсных центров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60 базовых площадок в образовательных организациях  </a:t>
          </a:r>
          <a:endParaRPr lang="ru-RU" sz="1800" b="1" kern="1200" dirty="0"/>
        </a:p>
      </dsp:txBody>
      <dsp:txXfrm rot="-5400000">
        <a:off x="648302" y="2518759"/>
        <a:ext cx="8251302" cy="543220"/>
      </dsp:txXfrm>
    </dsp:sp>
    <dsp:sp modelId="{022DF42E-D5A1-4D04-8CEA-D90492D2CDA3}">
      <dsp:nvSpPr>
        <dsp:cNvPr id="0" name=""/>
        <dsp:cNvSpPr/>
      </dsp:nvSpPr>
      <dsp:spPr>
        <a:xfrm rot="5400000">
          <a:off x="-138921" y="3456711"/>
          <a:ext cx="926145" cy="6483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1" y="3641940"/>
        <a:ext cx="648302" cy="277843"/>
      </dsp:txXfrm>
    </dsp:sp>
    <dsp:sp modelId="{6023BF26-0E2A-4C72-9992-15F17DEA5EE2}">
      <dsp:nvSpPr>
        <dsp:cNvPr id="0" name=""/>
        <dsp:cNvSpPr/>
      </dsp:nvSpPr>
      <dsp:spPr>
        <a:xfrm rot="5400000">
          <a:off x="4487649" y="-521558"/>
          <a:ext cx="601994" cy="828068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5 </a:t>
          </a:r>
          <a:r>
            <a:rPr lang="ru-RU" sz="1800" b="0" kern="1200" dirty="0" smtClean="0"/>
            <a:t>постоянно действующих</a:t>
          </a:r>
          <a:r>
            <a:rPr lang="ru-RU" sz="1800" b="1" kern="1200" dirty="0" smtClean="0"/>
            <a:t> научно-педагогических лабораторий </a:t>
          </a:r>
          <a:r>
            <a:rPr lang="ru-RU" sz="1800" b="0" kern="1200" dirty="0" smtClean="0"/>
            <a:t>по актуальным проблемам развития образования</a:t>
          </a:r>
          <a:endParaRPr lang="ru-RU" sz="1800" b="0" kern="1200" dirty="0"/>
        </a:p>
      </dsp:txBody>
      <dsp:txXfrm rot="-5400000">
        <a:off x="648302" y="3347176"/>
        <a:ext cx="8251302" cy="543220"/>
      </dsp:txXfrm>
    </dsp:sp>
    <dsp:sp modelId="{9A4CF688-6B14-40F9-B792-F27985D1539D}">
      <dsp:nvSpPr>
        <dsp:cNvPr id="0" name=""/>
        <dsp:cNvSpPr/>
      </dsp:nvSpPr>
      <dsp:spPr>
        <a:xfrm rot="5400000">
          <a:off x="-138921" y="4285128"/>
          <a:ext cx="926145" cy="6483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1" y="4470357"/>
        <a:ext cx="648302" cy="277843"/>
      </dsp:txXfrm>
    </dsp:sp>
    <dsp:sp modelId="{C17151CF-61E8-4E78-8635-8AF714A4D8C1}">
      <dsp:nvSpPr>
        <dsp:cNvPr id="0" name=""/>
        <dsp:cNvSpPr/>
      </dsp:nvSpPr>
      <dsp:spPr>
        <a:xfrm rot="5400000">
          <a:off x="4487649" y="306858"/>
          <a:ext cx="601994" cy="828068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20 муниципальных методических служб региона</a:t>
          </a:r>
          <a:endParaRPr lang="ru-RU" sz="1800" kern="1200" dirty="0"/>
        </a:p>
      </dsp:txBody>
      <dsp:txXfrm rot="-5400000">
        <a:off x="648302" y="4175593"/>
        <a:ext cx="8251302" cy="5432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FF579-389A-4561-99A4-586582D97F32}">
      <dsp:nvSpPr>
        <dsp:cNvPr id="0" name=""/>
        <dsp:cNvSpPr/>
      </dsp:nvSpPr>
      <dsp:spPr>
        <a:xfrm>
          <a:off x="0" y="2222374"/>
          <a:ext cx="8784976" cy="7294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Создание практик элитарного и массового образования</a:t>
          </a:r>
          <a:endParaRPr lang="ru-RU" sz="2400" b="1" kern="1200" dirty="0"/>
        </a:p>
      </dsp:txBody>
      <dsp:txXfrm>
        <a:off x="0" y="2222374"/>
        <a:ext cx="8784976" cy="393893"/>
      </dsp:txXfrm>
    </dsp:sp>
    <dsp:sp modelId="{F19A9646-2079-407A-B8A0-CA1037912C5F}">
      <dsp:nvSpPr>
        <dsp:cNvPr id="0" name=""/>
        <dsp:cNvSpPr/>
      </dsp:nvSpPr>
      <dsp:spPr>
        <a:xfrm>
          <a:off x="4289" y="2601679"/>
          <a:ext cx="2925465" cy="335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Развитие математического образования </a:t>
          </a:r>
          <a:endParaRPr lang="ru-RU" sz="1100" b="1" kern="1200" dirty="0"/>
        </a:p>
      </dsp:txBody>
      <dsp:txXfrm>
        <a:off x="4289" y="2601679"/>
        <a:ext cx="2925465" cy="335539"/>
      </dsp:txXfrm>
    </dsp:sp>
    <dsp:sp modelId="{A104117B-F8D2-4870-A275-8CD0E2FAE7FA}">
      <dsp:nvSpPr>
        <dsp:cNvPr id="0" name=""/>
        <dsp:cNvSpPr/>
      </dsp:nvSpPr>
      <dsp:spPr>
        <a:xfrm>
          <a:off x="2880314" y="2587627"/>
          <a:ext cx="2925465" cy="335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Массовый спорт, введение комплекса ГТО,  создание школьных спортивных клубов</a:t>
          </a:r>
          <a:endParaRPr lang="ru-RU" sz="1100" b="1" kern="1200" dirty="0"/>
        </a:p>
      </dsp:txBody>
      <dsp:txXfrm>
        <a:off x="2880314" y="2587627"/>
        <a:ext cx="2925465" cy="335539"/>
      </dsp:txXfrm>
    </dsp:sp>
    <dsp:sp modelId="{F8EAB0C4-8E86-47E6-806E-2312619621FC}">
      <dsp:nvSpPr>
        <dsp:cNvPr id="0" name=""/>
        <dsp:cNvSpPr/>
      </dsp:nvSpPr>
      <dsp:spPr>
        <a:xfrm>
          <a:off x="5855220" y="2601679"/>
          <a:ext cx="2925465" cy="335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Развитие </a:t>
          </a:r>
          <a:r>
            <a:rPr lang="ru-RU" sz="1100" b="1" kern="1200" dirty="0" err="1" smtClean="0"/>
            <a:t>техносферы</a:t>
          </a:r>
          <a:r>
            <a:rPr lang="ru-RU" sz="1100" b="1" kern="1200" dirty="0" smtClean="0"/>
            <a:t> образования </a:t>
          </a:r>
          <a:endParaRPr lang="ru-RU" sz="1100" b="1" kern="1200" dirty="0"/>
        </a:p>
      </dsp:txBody>
      <dsp:txXfrm>
        <a:off x="5855220" y="2601679"/>
        <a:ext cx="2925465" cy="335539"/>
      </dsp:txXfrm>
    </dsp:sp>
    <dsp:sp modelId="{EB7E9AAA-4800-4A75-BEB8-B18433D774A4}">
      <dsp:nvSpPr>
        <dsp:cNvPr id="0" name=""/>
        <dsp:cNvSpPr/>
      </dsp:nvSpPr>
      <dsp:spPr>
        <a:xfrm rot="10800000">
          <a:off x="0" y="1111448"/>
          <a:ext cx="8784976" cy="1121867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Использование природных и культурных ресурсов региона </a:t>
          </a:r>
          <a:endParaRPr lang="ru-RU" sz="2400" b="1" kern="1200" dirty="0"/>
        </a:p>
      </dsp:txBody>
      <dsp:txXfrm rot="-10800000">
        <a:off x="0" y="1111448"/>
        <a:ext cx="8784976" cy="393775"/>
      </dsp:txXfrm>
    </dsp:sp>
    <dsp:sp modelId="{21EC5C3F-06CC-4E20-9589-899E7F0966F2}">
      <dsp:nvSpPr>
        <dsp:cNvPr id="0" name=""/>
        <dsp:cNvSpPr/>
      </dsp:nvSpPr>
      <dsp:spPr>
        <a:xfrm>
          <a:off x="3867" y="1505223"/>
          <a:ext cx="2732436" cy="3354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Наследие </a:t>
          </a:r>
          <a:r>
            <a:rPr lang="ru-RU" sz="1100" b="1" kern="1200" dirty="0" err="1" smtClean="0"/>
            <a:t>ярославцев</a:t>
          </a:r>
          <a:r>
            <a:rPr lang="ru-RU" sz="1100" b="1" kern="1200" dirty="0" smtClean="0"/>
            <a:t> – ученых, культурных деятелей региона</a:t>
          </a:r>
          <a:endParaRPr lang="ru-RU" sz="1100" b="1" kern="1200" dirty="0"/>
        </a:p>
      </dsp:txBody>
      <dsp:txXfrm>
        <a:off x="3867" y="1505223"/>
        <a:ext cx="2732436" cy="335438"/>
      </dsp:txXfrm>
    </dsp:sp>
    <dsp:sp modelId="{C7CA4B19-1AD8-4680-B602-28AF5EA9F36F}">
      <dsp:nvSpPr>
        <dsp:cNvPr id="0" name=""/>
        <dsp:cNvSpPr/>
      </dsp:nvSpPr>
      <dsp:spPr>
        <a:xfrm>
          <a:off x="2736303" y="1505223"/>
          <a:ext cx="3312368" cy="3354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Народные промыслы, музейно-образовательная среда, образовательный туризм</a:t>
          </a:r>
          <a:endParaRPr lang="ru-RU" sz="1100" b="1" kern="1200" dirty="0"/>
        </a:p>
      </dsp:txBody>
      <dsp:txXfrm>
        <a:off x="2736303" y="1505223"/>
        <a:ext cx="3312368" cy="335438"/>
      </dsp:txXfrm>
    </dsp:sp>
    <dsp:sp modelId="{D4B5EEA0-780F-4C90-B36D-C665BBCCB55F}">
      <dsp:nvSpPr>
        <dsp:cNvPr id="0" name=""/>
        <dsp:cNvSpPr/>
      </dsp:nvSpPr>
      <dsp:spPr>
        <a:xfrm>
          <a:off x="6048672" y="1505223"/>
          <a:ext cx="2732436" cy="3354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Литературная карта Ярославского региона</a:t>
          </a:r>
          <a:endParaRPr lang="ru-RU" sz="1100" b="1" kern="1200" dirty="0"/>
        </a:p>
      </dsp:txBody>
      <dsp:txXfrm>
        <a:off x="6048672" y="1505223"/>
        <a:ext cx="2732436" cy="335438"/>
      </dsp:txXfrm>
    </dsp:sp>
    <dsp:sp modelId="{7E4B357D-2EB2-40EF-913D-F83FF7F96D49}">
      <dsp:nvSpPr>
        <dsp:cNvPr id="0" name=""/>
        <dsp:cNvSpPr/>
      </dsp:nvSpPr>
      <dsp:spPr>
        <a:xfrm rot="10800000">
          <a:off x="0" y="521"/>
          <a:ext cx="8784976" cy="1121867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Развитие науки, техники и технологий региона </a:t>
          </a:r>
          <a:endParaRPr lang="ru-RU" sz="2400" b="1" kern="1200" dirty="0"/>
        </a:p>
      </dsp:txBody>
      <dsp:txXfrm rot="-10800000">
        <a:off x="0" y="521"/>
        <a:ext cx="8784976" cy="393775"/>
      </dsp:txXfrm>
    </dsp:sp>
    <dsp:sp modelId="{1BD17220-DD94-47E7-AA62-D8FE9B66FF84}">
      <dsp:nvSpPr>
        <dsp:cNvPr id="0" name=""/>
        <dsp:cNvSpPr/>
      </dsp:nvSpPr>
      <dsp:spPr>
        <a:xfrm>
          <a:off x="4289" y="394297"/>
          <a:ext cx="2925465" cy="3354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Химическая, фармацевтическая и др. промышленность региона</a:t>
          </a:r>
          <a:endParaRPr lang="ru-RU" sz="1100" b="1" kern="1200" dirty="0"/>
        </a:p>
      </dsp:txBody>
      <dsp:txXfrm>
        <a:off x="4289" y="394297"/>
        <a:ext cx="2925465" cy="335438"/>
      </dsp:txXfrm>
    </dsp:sp>
    <dsp:sp modelId="{A3CD2D20-1328-4B60-8146-1722DDC5D904}">
      <dsp:nvSpPr>
        <dsp:cNvPr id="0" name=""/>
        <dsp:cNvSpPr/>
      </dsp:nvSpPr>
      <dsp:spPr>
        <a:xfrm>
          <a:off x="2929755" y="394297"/>
          <a:ext cx="2925465" cy="3354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Внедрение и развитие технологий </a:t>
          </a:r>
          <a:r>
            <a:rPr lang="en-US" sz="1100" b="1" kern="1200" dirty="0" err="1" smtClean="0"/>
            <a:t>WorldSkills</a:t>
          </a:r>
          <a:r>
            <a:rPr lang="en-US" sz="1100" b="1" kern="1200" dirty="0" smtClean="0"/>
            <a:t> </a:t>
          </a:r>
          <a:endParaRPr lang="ru-RU" sz="1100" b="1" kern="1200" dirty="0"/>
        </a:p>
      </dsp:txBody>
      <dsp:txXfrm>
        <a:off x="2929755" y="394297"/>
        <a:ext cx="2925465" cy="335438"/>
      </dsp:txXfrm>
    </dsp:sp>
    <dsp:sp modelId="{61185576-4AE6-4CC2-9A13-370DEC533665}">
      <dsp:nvSpPr>
        <dsp:cNvPr id="0" name=""/>
        <dsp:cNvSpPr/>
      </dsp:nvSpPr>
      <dsp:spPr>
        <a:xfrm>
          <a:off x="5855220" y="394297"/>
          <a:ext cx="2925465" cy="3354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Использование информационных технологий,  </a:t>
          </a:r>
          <a:r>
            <a:rPr lang="ru-RU" sz="1100" b="1" kern="1200" dirty="0" err="1" smtClean="0"/>
            <a:t>геоинформационных</a:t>
          </a:r>
          <a:r>
            <a:rPr lang="ru-RU" sz="1100" b="1" kern="1200" dirty="0" smtClean="0"/>
            <a:t> систем  </a:t>
          </a:r>
          <a:endParaRPr lang="ru-RU" sz="1100" b="1" kern="1200" dirty="0"/>
        </a:p>
      </dsp:txBody>
      <dsp:txXfrm>
        <a:off x="5855220" y="394297"/>
        <a:ext cx="2925465" cy="3354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58721-D2B0-4610-AD73-2D5DD5FD7836}">
      <dsp:nvSpPr>
        <dsp:cNvPr id="0" name=""/>
        <dsp:cNvSpPr/>
      </dsp:nvSpPr>
      <dsp:spPr>
        <a:xfrm>
          <a:off x="0" y="1243251"/>
          <a:ext cx="8784976" cy="8172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Поддержка школ с низкими образовательными результатами и школ, находящихся в неблагоприятных социальных условиях</a:t>
          </a:r>
          <a:endParaRPr lang="ru-RU" sz="2000" kern="1200" dirty="0"/>
        </a:p>
      </dsp:txBody>
      <dsp:txXfrm>
        <a:off x="0" y="1243251"/>
        <a:ext cx="8784976" cy="817246"/>
      </dsp:txXfrm>
    </dsp:sp>
    <dsp:sp modelId="{0DFA0E22-5830-4D9F-9E91-81EDF16DC1F2}">
      <dsp:nvSpPr>
        <dsp:cNvPr id="0" name=""/>
        <dsp:cNvSpPr/>
      </dsp:nvSpPr>
      <dsp:spPr>
        <a:xfrm rot="10800000">
          <a:off x="0" y="0"/>
          <a:ext cx="8784976" cy="125514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Создание практик работы с детьми с особыми потребностями</a:t>
          </a:r>
          <a:endParaRPr lang="ru-RU" sz="2400" b="1" kern="1200" dirty="0"/>
        </a:p>
      </dsp:txBody>
      <dsp:txXfrm rot="-10800000">
        <a:off x="0" y="0"/>
        <a:ext cx="8784976" cy="440555"/>
      </dsp:txXfrm>
    </dsp:sp>
    <dsp:sp modelId="{4D55CF5B-4EC2-4075-9B75-4AB7EAA03EFD}">
      <dsp:nvSpPr>
        <dsp:cNvPr id="0" name=""/>
        <dsp:cNvSpPr/>
      </dsp:nvSpPr>
      <dsp:spPr>
        <a:xfrm>
          <a:off x="0" y="440905"/>
          <a:ext cx="4392487" cy="3752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Практики сопровождения одаренных детей</a:t>
          </a:r>
          <a:endParaRPr lang="ru-RU" sz="1400" b="1" kern="1200" dirty="0"/>
        </a:p>
      </dsp:txBody>
      <dsp:txXfrm>
        <a:off x="0" y="440905"/>
        <a:ext cx="4392487" cy="375287"/>
      </dsp:txXfrm>
    </dsp:sp>
    <dsp:sp modelId="{08EAD613-1E4F-4E38-BFF3-AEFBEF02F6F4}">
      <dsp:nvSpPr>
        <dsp:cNvPr id="0" name=""/>
        <dsp:cNvSpPr/>
      </dsp:nvSpPr>
      <dsp:spPr>
        <a:xfrm>
          <a:off x="4392488" y="440905"/>
          <a:ext cx="4392487" cy="3752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Практики инклюзивного образования</a:t>
          </a:r>
          <a:endParaRPr lang="ru-RU" sz="1400" b="1" kern="1200" dirty="0"/>
        </a:p>
      </dsp:txBody>
      <dsp:txXfrm>
        <a:off x="4392488" y="440905"/>
        <a:ext cx="4392487" cy="3752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E9E14-1AE6-463A-B5EF-A2DFC1589AF8}">
      <dsp:nvSpPr>
        <dsp:cNvPr id="0" name=""/>
        <dsp:cNvSpPr/>
      </dsp:nvSpPr>
      <dsp:spPr>
        <a:xfrm>
          <a:off x="0" y="341256"/>
          <a:ext cx="892899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4C1247-25EE-4011-8F34-58D6AE7AC802}">
      <dsp:nvSpPr>
        <dsp:cNvPr id="0" name=""/>
        <dsp:cNvSpPr/>
      </dsp:nvSpPr>
      <dsp:spPr>
        <a:xfrm>
          <a:off x="425086" y="31296"/>
          <a:ext cx="850171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Выявление и создание лучших практик преподавания по предмет</a:t>
          </a:r>
          <a:r>
            <a:rPr lang="ru-RU" sz="1600" kern="1200" smtClean="0"/>
            <a:t>ам: математика, обществознание, история, технология, изо, музыка, география, химия, физика, биология, иностранные языки, физкультура </a:t>
          </a:r>
          <a:endParaRPr lang="ru-RU" sz="1600" kern="1200" dirty="0"/>
        </a:p>
      </dsp:txBody>
      <dsp:txXfrm>
        <a:off x="455348" y="61558"/>
        <a:ext cx="8441193" cy="559396"/>
      </dsp:txXfrm>
    </dsp:sp>
    <dsp:sp modelId="{EC6197D3-54EF-4D89-B4ED-9169C74911C0}">
      <dsp:nvSpPr>
        <dsp:cNvPr id="0" name=""/>
        <dsp:cNvSpPr/>
      </dsp:nvSpPr>
      <dsp:spPr>
        <a:xfrm>
          <a:off x="0" y="1293816"/>
          <a:ext cx="892899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E5403E-C3E8-41DC-906E-89F358012C64}">
      <dsp:nvSpPr>
        <dsp:cNvPr id="0" name=""/>
        <dsp:cNvSpPr/>
      </dsp:nvSpPr>
      <dsp:spPr>
        <a:xfrm>
          <a:off x="427274" y="963560"/>
          <a:ext cx="850171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Создание практик оценочных процедур</a:t>
          </a:r>
          <a:r>
            <a:rPr lang="ru-RU" sz="1800" kern="1200" dirty="0" smtClean="0"/>
            <a:t> (</a:t>
          </a:r>
          <a:r>
            <a:rPr lang="ru-RU" sz="1800" kern="1200" dirty="0" err="1" smtClean="0"/>
            <a:t>метапредметных</a:t>
          </a:r>
          <a:r>
            <a:rPr lang="ru-RU" sz="1800" kern="1200" dirty="0" smtClean="0"/>
            <a:t>  (</a:t>
          </a:r>
          <a:r>
            <a:rPr lang="ru-RU" sz="1800" kern="1200" dirty="0" err="1" smtClean="0"/>
            <a:t>ЦОиККО</a:t>
          </a:r>
          <a:r>
            <a:rPr lang="ru-RU" sz="1800" kern="1200" dirty="0" smtClean="0"/>
            <a:t>) и личностных результатов (Центр «Ресурс»), </a:t>
          </a:r>
          <a:r>
            <a:rPr lang="ru-RU" sz="1800" b="1" kern="1200" dirty="0" smtClean="0"/>
            <a:t>практик формирующего оценивания</a:t>
          </a:r>
          <a:endParaRPr lang="ru-RU" sz="1800" kern="1200" dirty="0"/>
        </a:p>
      </dsp:txBody>
      <dsp:txXfrm>
        <a:off x="457536" y="993822"/>
        <a:ext cx="8441193" cy="559396"/>
      </dsp:txXfrm>
    </dsp:sp>
    <dsp:sp modelId="{1E5BA458-5BEF-413B-876D-BE2B78B89D5F}">
      <dsp:nvSpPr>
        <dsp:cNvPr id="0" name=""/>
        <dsp:cNvSpPr/>
      </dsp:nvSpPr>
      <dsp:spPr>
        <a:xfrm>
          <a:off x="0" y="2246376"/>
          <a:ext cx="892899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3097C1-B7EA-4024-96C6-A72B63A421DD}">
      <dsp:nvSpPr>
        <dsp:cNvPr id="0" name=""/>
        <dsp:cNvSpPr/>
      </dsp:nvSpPr>
      <dsp:spPr>
        <a:xfrm>
          <a:off x="425086" y="1936416"/>
          <a:ext cx="850171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Разработка новых подходов к реализации примерных основных образовательных программ, адаптированных программ</a:t>
          </a:r>
          <a:endParaRPr lang="ru-RU" sz="2000" kern="1200" dirty="0"/>
        </a:p>
      </dsp:txBody>
      <dsp:txXfrm>
        <a:off x="455348" y="1966678"/>
        <a:ext cx="8441193" cy="559396"/>
      </dsp:txXfrm>
    </dsp:sp>
    <dsp:sp modelId="{BEE4562F-0A49-4779-AAF7-20C7A90AD837}">
      <dsp:nvSpPr>
        <dsp:cNvPr id="0" name=""/>
        <dsp:cNvSpPr/>
      </dsp:nvSpPr>
      <dsp:spPr>
        <a:xfrm>
          <a:off x="0" y="3198936"/>
          <a:ext cx="892899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799937-D384-4167-968A-202B8E555B34}">
      <dsp:nvSpPr>
        <dsp:cNvPr id="0" name=""/>
        <dsp:cNvSpPr/>
      </dsp:nvSpPr>
      <dsp:spPr>
        <a:xfrm>
          <a:off x="427274" y="2883515"/>
          <a:ext cx="850171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smtClean="0"/>
            <a:t>Создание общественных и сетевых  профессиональных педагогических сообществ </a:t>
          </a:r>
          <a:endParaRPr lang="ru-RU" sz="2000" b="0" kern="1200" dirty="0"/>
        </a:p>
      </dsp:txBody>
      <dsp:txXfrm>
        <a:off x="457536" y="2913777"/>
        <a:ext cx="8441193" cy="559396"/>
      </dsp:txXfrm>
    </dsp:sp>
    <dsp:sp modelId="{D2A285D1-F178-4E79-A8FF-78E526449A60}">
      <dsp:nvSpPr>
        <dsp:cNvPr id="0" name=""/>
        <dsp:cNvSpPr/>
      </dsp:nvSpPr>
      <dsp:spPr>
        <a:xfrm>
          <a:off x="0" y="4151496"/>
          <a:ext cx="892899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A38DC6-B8E5-4F1A-A7C0-0F6992B303A0}">
      <dsp:nvSpPr>
        <dsp:cNvPr id="0" name=""/>
        <dsp:cNvSpPr/>
      </dsp:nvSpPr>
      <dsp:spPr>
        <a:xfrm>
          <a:off x="427274" y="3834506"/>
          <a:ext cx="850171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smtClean="0"/>
            <a:t>Создание сети информационно-библиотечных центров</a:t>
          </a:r>
          <a:r>
            <a:rPr lang="ru-RU" sz="2000" b="0" kern="1200" smtClean="0"/>
            <a:t> </a:t>
          </a:r>
          <a:endParaRPr lang="ru-RU" sz="2000" b="0" kern="1200" dirty="0" smtClean="0"/>
        </a:p>
      </dsp:txBody>
      <dsp:txXfrm>
        <a:off x="457536" y="3864768"/>
        <a:ext cx="8441193" cy="559396"/>
      </dsp:txXfrm>
    </dsp:sp>
    <dsp:sp modelId="{C7AF198A-C6F4-4AAF-8EF5-0C1281ECFCB1}">
      <dsp:nvSpPr>
        <dsp:cNvPr id="0" name=""/>
        <dsp:cNvSpPr/>
      </dsp:nvSpPr>
      <dsp:spPr>
        <a:xfrm>
          <a:off x="0" y="5104056"/>
          <a:ext cx="892899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184797-DD5B-437E-8E97-B955AB014698}">
      <dsp:nvSpPr>
        <dsp:cNvPr id="0" name=""/>
        <dsp:cNvSpPr/>
      </dsp:nvSpPr>
      <dsp:spPr>
        <a:xfrm>
          <a:off x="426830" y="4794096"/>
          <a:ext cx="8493930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246" tIns="0" rIns="236246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Обновление содержания и технологий дополнительного образования детей  и внеурочной деятельности   </a:t>
          </a:r>
          <a:r>
            <a:rPr lang="ru-RU" sz="1800" b="0" kern="1200" dirty="0" smtClean="0"/>
            <a:t>(грант-субсидия </a:t>
          </a:r>
          <a:r>
            <a:rPr lang="ru-RU" sz="1800" b="0" kern="1200" dirty="0" err="1" smtClean="0"/>
            <a:t>Минобрнауки</a:t>
          </a:r>
          <a:r>
            <a:rPr lang="ru-RU" sz="1800" b="0" kern="1200" dirty="0" smtClean="0"/>
            <a:t> РФ)</a:t>
          </a:r>
          <a:endParaRPr lang="ru-RU" sz="1800" b="1" kern="1200" dirty="0"/>
        </a:p>
      </dsp:txBody>
      <dsp:txXfrm>
        <a:off x="457092" y="4824358"/>
        <a:ext cx="8433406" cy="5593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3752-2EB1-4F1C-85ED-9FB90CB568AF}">
      <dsp:nvSpPr>
        <dsp:cNvPr id="0" name=""/>
        <dsp:cNvSpPr/>
      </dsp:nvSpPr>
      <dsp:spPr>
        <a:xfrm>
          <a:off x="3198681" y="1204267"/>
          <a:ext cx="1868807" cy="1776643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ГАУ ДО ЯО «Институт развития образования»</a:t>
          </a:r>
          <a:endParaRPr lang="ru-RU" sz="2000" kern="1200" dirty="0"/>
        </a:p>
      </dsp:txBody>
      <dsp:txXfrm>
        <a:off x="3472361" y="1464450"/>
        <a:ext cx="1321447" cy="1256277"/>
      </dsp:txXfrm>
    </dsp:sp>
    <dsp:sp modelId="{C1A3A31B-005A-48D6-8D2C-5A0A431F35F4}">
      <dsp:nvSpPr>
        <dsp:cNvPr id="0" name=""/>
        <dsp:cNvSpPr/>
      </dsp:nvSpPr>
      <dsp:spPr>
        <a:xfrm>
          <a:off x="3522753" y="93140"/>
          <a:ext cx="1242747" cy="110101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ГОУ ДО ЯО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«Новая школа»</a:t>
          </a:r>
          <a:endParaRPr lang="ru-RU" sz="1200" b="1" kern="1200" dirty="0"/>
        </a:p>
      </dsp:txBody>
      <dsp:txXfrm>
        <a:off x="3704749" y="254380"/>
        <a:ext cx="878755" cy="778538"/>
      </dsp:txXfrm>
    </dsp:sp>
    <dsp:sp modelId="{65D6F2D3-6F41-4B14-89E6-D72F0BCAED9C}">
      <dsp:nvSpPr>
        <dsp:cNvPr id="0" name=""/>
        <dsp:cNvSpPr/>
      </dsp:nvSpPr>
      <dsp:spPr>
        <a:xfrm>
          <a:off x="4286598" y="2865745"/>
          <a:ext cx="1145748" cy="1145748"/>
        </a:xfrm>
        <a:prstGeom prst="ellipse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АН КО </a:t>
          </a: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Конно-спортивный клуб «Кентавр»</a:t>
          </a:r>
          <a:endParaRPr lang="ru-RU" sz="1200" kern="12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4454389" y="3033536"/>
        <a:ext cx="810166" cy="810166"/>
      </dsp:txXfrm>
    </dsp:sp>
    <dsp:sp modelId="{739207BD-66A3-4789-94F0-6651F6755D12}">
      <dsp:nvSpPr>
        <dsp:cNvPr id="0" name=""/>
        <dsp:cNvSpPr/>
      </dsp:nvSpPr>
      <dsp:spPr>
        <a:xfrm>
          <a:off x="4792308" y="561910"/>
          <a:ext cx="1145748" cy="1145748"/>
        </a:xfrm>
        <a:prstGeom prst="ellipse">
          <a:avLst/>
        </a:prstGeom>
        <a:solidFill>
          <a:srgbClr val="33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ЯРООИ «Лицом к миру»</a:t>
          </a:r>
          <a:endParaRPr lang="ru-RU" sz="1400" kern="12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4960099" y="729701"/>
        <a:ext cx="810166" cy="810166"/>
      </dsp:txXfrm>
    </dsp:sp>
    <dsp:sp modelId="{6C9F48CE-95E2-464E-87F1-555A24D2B757}">
      <dsp:nvSpPr>
        <dsp:cNvPr id="0" name=""/>
        <dsp:cNvSpPr/>
      </dsp:nvSpPr>
      <dsp:spPr>
        <a:xfrm>
          <a:off x="5073277" y="1854305"/>
          <a:ext cx="1145748" cy="1145748"/>
        </a:xfrm>
        <a:prstGeom prst="ellipse">
          <a:avLst/>
        </a:prstGeom>
        <a:solidFill>
          <a:srgbClr val="00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kern="1200" dirty="0" smtClean="0"/>
            <a:t> </a:t>
          </a:r>
          <a:r>
            <a:rPr lang="ru-RU" sz="800" b="1" kern="1200" dirty="0" smtClean="0"/>
            <a:t>ИП «Хохлова Ю.М.»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Центр семейного досуга «Вместе»</a:t>
          </a:r>
          <a:endParaRPr lang="ru-RU" sz="1000" kern="1200" dirty="0"/>
        </a:p>
      </dsp:txBody>
      <dsp:txXfrm>
        <a:off x="5241068" y="2022096"/>
        <a:ext cx="810166" cy="810166"/>
      </dsp:txXfrm>
    </dsp:sp>
    <dsp:sp modelId="{B3D84901-B134-4668-BD59-DC6783C86E33}">
      <dsp:nvSpPr>
        <dsp:cNvPr id="0" name=""/>
        <dsp:cNvSpPr/>
      </dsp:nvSpPr>
      <dsp:spPr>
        <a:xfrm>
          <a:off x="2912364" y="2864982"/>
          <a:ext cx="1145748" cy="1145748"/>
        </a:xfrm>
        <a:prstGeom prst="ellipse">
          <a:avLst/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ГОАУ ДО ЯО «Центр детско- юношеского технического творчества"</a:t>
          </a:r>
          <a:endParaRPr lang="ru-RU" sz="1100" kern="12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3080155" y="3032773"/>
        <a:ext cx="810166" cy="810166"/>
      </dsp:txXfrm>
    </dsp:sp>
    <dsp:sp modelId="{8D2CF735-284B-4CE5-BE11-2CF7D784C91E}">
      <dsp:nvSpPr>
        <dsp:cNvPr id="0" name=""/>
        <dsp:cNvSpPr/>
      </dsp:nvSpPr>
      <dsp:spPr>
        <a:xfrm>
          <a:off x="2104513" y="1851968"/>
          <a:ext cx="1145748" cy="1145748"/>
        </a:xfrm>
        <a:prstGeom prst="ellipse">
          <a:avLst/>
        </a:prstGeom>
        <a:solidFill>
          <a:srgbClr val="AB5D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ГОАУ ДО ЯО «Центр детского и юношеского туризма и экскурсий"</a:t>
          </a:r>
          <a:endParaRPr lang="ru-RU" sz="1050" kern="12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2272304" y="2019759"/>
        <a:ext cx="810166" cy="810166"/>
      </dsp:txXfrm>
    </dsp:sp>
    <dsp:sp modelId="{58AFC3FB-D0CE-44A0-99B7-0F25F44D37EB}">
      <dsp:nvSpPr>
        <dsp:cNvPr id="0" name=""/>
        <dsp:cNvSpPr/>
      </dsp:nvSpPr>
      <dsp:spPr>
        <a:xfrm>
          <a:off x="2392832" y="588761"/>
          <a:ext cx="1145748" cy="1145748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ГОАУ ДО ЯО «Центр детей и юношества»</a:t>
          </a:r>
          <a:endParaRPr lang="ru-RU" sz="1050" kern="12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2560623" y="756552"/>
        <a:ext cx="810166" cy="8101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D3C0B-3FDC-454A-A88E-78CCA7592735}">
      <dsp:nvSpPr>
        <dsp:cNvPr id="0" name=""/>
        <dsp:cNvSpPr/>
      </dsp:nvSpPr>
      <dsp:spPr>
        <a:xfrm rot="10800000">
          <a:off x="538667" y="100486"/>
          <a:ext cx="8497828" cy="1380580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798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chemeClr val="tx1"/>
              </a:solidFill>
            </a:rPr>
            <a:t>Трудовая функция ПС рассматривается как профессиональная компетенция педагога</a:t>
          </a:r>
          <a:endParaRPr lang="ru-RU" sz="2400" i="0" kern="1200" dirty="0">
            <a:solidFill>
              <a:schemeClr val="tx1"/>
            </a:solidFill>
          </a:endParaRPr>
        </a:p>
      </dsp:txBody>
      <dsp:txXfrm rot="10800000">
        <a:off x="883812" y="100486"/>
        <a:ext cx="8152683" cy="1380580"/>
      </dsp:txXfrm>
    </dsp:sp>
    <dsp:sp modelId="{B2F00BEF-F8DC-4A6A-95C5-AF99F420C44F}">
      <dsp:nvSpPr>
        <dsp:cNvPr id="0" name=""/>
        <dsp:cNvSpPr/>
      </dsp:nvSpPr>
      <dsp:spPr>
        <a:xfrm>
          <a:off x="0" y="0"/>
          <a:ext cx="1380580" cy="1380580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534AF-CEBF-4218-9F25-E149B36C3123}">
      <dsp:nvSpPr>
        <dsp:cNvPr id="0" name=""/>
        <dsp:cNvSpPr/>
      </dsp:nvSpPr>
      <dsp:spPr>
        <a:xfrm rot="10800000">
          <a:off x="592570" y="1834643"/>
          <a:ext cx="8443925" cy="1380580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79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Создаются условия для подготовки к введению ПС: ведется разработка программ ДПО (переподготовки и ПК) для освоения недостающих  профилей</a:t>
          </a:r>
          <a:endParaRPr lang="ru-RU" sz="2400" b="1" kern="1200" dirty="0">
            <a:solidFill>
              <a:schemeClr val="tx1"/>
            </a:solidFill>
          </a:endParaRPr>
        </a:p>
      </dsp:txBody>
      <dsp:txXfrm rot="10800000">
        <a:off x="937715" y="1834643"/>
        <a:ext cx="8098780" cy="1380580"/>
      </dsp:txXfrm>
    </dsp:sp>
    <dsp:sp modelId="{C0DA9E75-69B7-4B51-9487-9184DE04D5CB}">
      <dsp:nvSpPr>
        <dsp:cNvPr id="0" name=""/>
        <dsp:cNvSpPr/>
      </dsp:nvSpPr>
      <dsp:spPr>
        <a:xfrm>
          <a:off x="0" y="1758228"/>
          <a:ext cx="1380580" cy="1380580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C36CC-A26D-4D07-8E67-A89325741B75}">
      <dsp:nvSpPr>
        <dsp:cNvPr id="0" name=""/>
        <dsp:cNvSpPr/>
      </dsp:nvSpPr>
      <dsp:spPr>
        <a:xfrm rot="10800000">
          <a:off x="592570" y="3476495"/>
          <a:ext cx="8443925" cy="1380580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79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Ведется апробация ПС «Педагог дополнительного образования детей и взрослых», «Педагог-психолог»,</a:t>
          </a:r>
          <a:endParaRPr lang="ru-RU" sz="2400" b="1" kern="1200" dirty="0">
            <a:solidFill>
              <a:schemeClr val="tx1"/>
            </a:solidFill>
          </a:endParaRPr>
        </a:p>
      </dsp:txBody>
      <dsp:txXfrm rot="10800000">
        <a:off x="937715" y="3476495"/>
        <a:ext cx="8098780" cy="1380580"/>
      </dsp:txXfrm>
    </dsp:sp>
    <dsp:sp modelId="{49CE7217-7F80-46BA-B423-F49E42690E52}">
      <dsp:nvSpPr>
        <dsp:cNvPr id="0" name=""/>
        <dsp:cNvSpPr/>
      </dsp:nvSpPr>
      <dsp:spPr>
        <a:xfrm>
          <a:off x="0" y="3533734"/>
          <a:ext cx="1380580" cy="1380580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86672A1-6FC4-4D2A-B0A5-EE525A786793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A564F76-04D7-426D-BEE0-629CD25D0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407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0BE22BB-92DF-4D07-86F4-7ED3D93107D1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0B4D87F-6DB9-4203-9991-4B3340705B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03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E57651-712C-4665-B096-28837752895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5102-71BE-4B30-B340-3B342DE4F6F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63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92075"/>
            <a:ext cx="960437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F9FF1-C0DD-4D62-B49E-9DC9A09E444C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A252D-50FA-4ABF-95D8-88C171B82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 userDrawn="1"/>
        </p:nvSpPr>
        <p:spPr bwMode="auto">
          <a:xfrm>
            <a:off x="0" y="6343650"/>
            <a:ext cx="9155113" cy="52705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rgbClr val="990000"/>
                  </a:solidFill>
                </a:ln>
                <a:solidFill>
                  <a:srgbClr val="99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Рисунок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967" y="6343587"/>
            <a:ext cx="482363" cy="4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 userDrawn="1"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27118-3749-4714-BE80-C65E7B4DA71D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94F5F-7ADF-4D00-A55C-AF09910E4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470992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118F1-1429-493C-ACED-4C627B8FE8DA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D82FD-4678-4F31-AE70-2C493563D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 userDrawn="1"/>
        </p:nvSpPr>
        <p:spPr bwMode="auto">
          <a:xfrm>
            <a:off x="0" y="6343650"/>
            <a:ext cx="9155113" cy="52705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rgbClr val="990000"/>
                  </a:solidFill>
                </a:ln>
                <a:solidFill>
                  <a:srgbClr val="99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Рисунок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967" y="6343587"/>
            <a:ext cx="482363" cy="4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A2AA6-980C-4BFB-902F-82C33295DEC3}" type="datetimeFigureOut">
              <a:rPr lang="ru-RU"/>
              <a:pPr>
                <a:defRPr/>
              </a:pPr>
              <a:t>25.08.2017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2E1CB-EA92-4809-A390-40BD473BE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92075"/>
            <a:ext cx="960437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0FE7-6EE3-4E3A-97AC-36A549337F3C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82A07-1C3C-4887-BA29-E43F4061C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 userDrawn="1"/>
        </p:nvSpPr>
        <p:spPr bwMode="auto">
          <a:xfrm>
            <a:off x="0" y="6343650"/>
            <a:ext cx="9155113" cy="52705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rgbClr val="990000"/>
                  </a:solidFill>
                </a:ln>
                <a:solidFill>
                  <a:srgbClr val="99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967" y="6343587"/>
            <a:ext cx="482363" cy="4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0" y="3379"/>
            <a:ext cx="91440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 userDrawn="1"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 userDrawn="1"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0" y="6343650"/>
            <a:ext cx="9155113" cy="52705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rgbClr val="990000"/>
                  </a:solidFill>
                </a:ln>
                <a:solidFill>
                  <a:srgbClr val="99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967" y="6343587"/>
            <a:ext cx="482363" cy="4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107504" y="0"/>
            <a:ext cx="8928992" cy="119675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 userDrawn="1"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 userDrawn="1"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 userDrawn="1"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Дата 6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62372-99D8-45E6-921D-29D35A7220F6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12" name="Нижний колонтитул 7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8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8B6E3-E0EF-4666-9ADA-68BAB6C20B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 userDrawn="1"/>
        </p:nvSpPr>
        <p:spPr bwMode="auto">
          <a:xfrm>
            <a:off x="0" y="6343650"/>
            <a:ext cx="9155113" cy="52705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rgbClr val="990000"/>
                  </a:solidFill>
                </a:ln>
                <a:solidFill>
                  <a:srgbClr val="99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Рисунок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967" y="6343587"/>
            <a:ext cx="482363" cy="4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Дата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A0452-F4A3-462A-92EC-CA04177E5B34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04F5A-C6EB-4B8A-9691-578D1ED92D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07950" y="26988"/>
            <a:ext cx="2195513" cy="1054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Заголовок 1"/>
          <p:cNvSpPr txBox="1">
            <a:spLocks/>
          </p:cNvSpPr>
          <p:nvPr userDrawn="1"/>
        </p:nvSpPr>
        <p:spPr bwMode="auto">
          <a:xfrm>
            <a:off x="0" y="6343650"/>
            <a:ext cx="9155113" cy="52705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rgbClr val="990000"/>
                  </a:solidFill>
                </a:ln>
                <a:solidFill>
                  <a:srgbClr val="99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Рисунок 10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967" y="6343587"/>
            <a:ext cx="482363" cy="4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Дата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ED15A-AE6B-4EA9-95D7-025B94CA3957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78C6C-E9F0-497E-84C2-AABFE5E6F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0438" y="20638"/>
            <a:ext cx="5286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3008313" cy="8640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60648"/>
            <a:ext cx="5389438" cy="5865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3921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AD8E7-3F6F-49F5-BE7A-7869372D185A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CDEA0-3FA2-43D9-80C8-7FD595760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 userDrawn="1"/>
        </p:nvSpPr>
        <p:spPr bwMode="auto">
          <a:xfrm>
            <a:off x="0" y="6343650"/>
            <a:ext cx="9155113" cy="52705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rgbClr val="990000"/>
                  </a:solidFill>
                </a:ln>
                <a:solidFill>
                  <a:srgbClr val="99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967" y="6343587"/>
            <a:ext cx="482363" cy="4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1792288" y="4800600"/>
            <a:ext cx="5876056" cy="566738"/>
          </a:xfrm>
        </p:spPr>
        <p:txBody>
          <a:bodyPr anchor="b"/>
          <a:lstStyle>
            <a:lvl1pPr algn="ctr">
              <a:defRPr sz="20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 userDrawn="1">
            <p:ph type="pic" idx="1"/>
          </p:nvPr>
        </p:nvSpPr>
        <p:spPr>
          <a:xfrm>
            <a:off x="1821904" y="548680"/>
            <a:ext cx="5846440" cy="417646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 userDrawn="1">
            <p:ph type="body" sz="half" idx="2"/>
          </p:nvPr>
        </p:nvSpPr>
        <p:spPr>
          <a:xfrm>
            <a:off x="1792288" y="5367338"/>
            <a:ext cx="587605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95B55-D818-42CE-BD5D-ECE691B8338E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FBF78-52C0-4ED4-9BD7-0DD8A28AA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5000">
              <a:schemeClr val="bg1"/>
            </a:gs>
            <a:gs pos="32001">
              <a:schemeClr val="bg1">
                <a:lumMod val="85000"/>
              </a:schemeClr>
            </a:gs>
            <a:gs pos="54000">
              <a:schemeClr val="bg1">
                <a:lumMod val="85000"/>
              </a:schemeClr>
            </a:gs>
            <a:gs pos="85001">
              <a:schemeClr val="bg1">
                <a:lumMod val="75000"/>
              </a:schemeClr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FF3B8E-247A-4292-900C-AADA2EBA2418}" type="datetimeFigureOut">
              <a:rPr lang="ru-RU"/>
              <a:pPr>
                <a:defRPr/>
              </a:pPr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28B882-41B3-4E67-90DE-E1E45A36AE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ln>
            <a:solidFill>
              <a:srgbClr val="990000"/>
            </a:solidFill>
          </a:ln>
          <a:solidFill>
            <a:srgbClr val="99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Arial" charset="0"/>
          <a:cs typeface="Arial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990000"/>
        </a:buClr>
        <a:buFont typeface="Courier New" pitchFamily="49" charset="0"/>
        <a:buChar char="o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hyperlink" Target="http://www.iro.yar.ru/index.php?id=1410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id387036136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hyperlink" Target="https://www.facebook.com/groups/1582011288775053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922" y="2513805"/>
            <a:ext cx="8640960" cy="23083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990000"/>
                </a:solidFill>
                <a:latin typeface="+mn-lt"/>
              </a:rPr>
              <a:t>Региональный </a:t>
            </a:r>
            <a:r>
              <a:rPr lang="ru-RU" sz="4800" b="1" dirty="0" smtClean="0">
                <a:solidFill>
                  <a:srgbClr val="990000"/>
                </a:solidFill>
                <a:latin typeface="+mn-lt"/>
              </a:rPr>
              <a:t>ИРО </a:t>
            </a:r>
            <a:r>
              <a:rPr lang="ru-RU" sz="4800" b="1" dirty="0">
                <a:solidFill>
                  <a:srgbClr val="990000"/>
                </a:solidFill>
                <a:latin typeface="+mn-lt"/>
              </a:rPr>
              <a:t>в </a:t>
            </a:r>
            <a:r>
              <a:rPr lang="ru-RU" sz="4800" b="1">
                <a:solidFill>
                  <a:srgbClr val="990000"/>
                </a:solidFill>
                <a:latin typeface="+mn-lt"/>
              </a:rPr>
              <a:t>системе </a:t>
            </a:r>
            <a:r>
              <a:rPr lang="ru-RU" sz="4800" b="1" smtClean="0">
                <a:solidFill>
                  <a:srgbClr val="990000"/>
                </a:solidFill>
                <a:latin typeface="+mn-lt"/>
              </a:rPr>
              <a:t>государственной </a:t>
            </a:r>
            <a:r>
              <a:rPr lang="ru-RU" sz="4800" b="1" dirty="0" smtClean="0">
                <a:solidFill>
                  <a:srgbClr val="990000"/>
                </a:solidFill>
                <a:latin typeface="+mn-lt"/>
              </a:rPr>
              <a:t>образовательной политики</a:t>
            </a:r>
            <a:endParaRPr lang="ru-RU" sz="4800" b="1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5401"/>
            <a:ext cx="8748464" cy="14326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5" y="5231106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Золотарева Ангелина Викторовна, доктор педагогических наук,  профессор,  ректор ГАУ ДПО Ярославской области «Институт развития образования»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" y="5470749"/>
            <a:ext cx="9144000" cy="1387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52128"/>
          </a:xfrm>
        </p:spPr>
        <p:txBody>
          <a:bodyPr>
            <a:noAutofit/>
          </a:bodyPr>
          <a:lstStyle/>
          <a:p>
            <a:pPr marL="1608138" indent="-1608138"/>
            <a:r>
              <a:rPr lang="ru-RU" sz="3200" b="1" dirty="0" smtClean="0"/>
              <a:t>Вызов 3. Модернизация педагогического образования</a:t>
            </a:r>
            <a:endParaRPr lang="ru-RU" sz="3200" dirty="0">
              <a:latin typeface="+mj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84784"/>
            <a:ext cx="8640960" cy="511256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-RU" altLang="ru-RU" sz="3100" b="1" dirty="0" smtClean="0">
                <a:latin typeface="+mn-lt"/>
              </a:rPr>
              <a:t>	</a:t>
            </a:r>
            <a:endParaRPr lang="ru-RU" altLang="ru-RU" sz="1400" b="1" dirty="0" smtClean="0">
              <a:latin typeface="+mn-l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71055648"/>
              </p:ext>
            </p:extLst>
          </p:nvPr>
        </p:nvGraphicFramePr>
        <p:xfrm>
          <a:off x="0" y="1484785"/>
          <a:ext cx="9036496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Выгнутая влево стрелка 4"/>
          <p:cNvSpPr/>
          <p:nvPr/>
        </p:nvSpPr>
        <p:spPr>
          <a:xfrm>
            <a:off x="3900143" y="5373216"/>
            <a:ext cx="504056" cy="1008112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право стрелка 5"/>
          <p:cNvSpPr/>
          <p:nvPr/>
        </p:nvSpPr>
        <p:spPr>
          <a:xfrm>
            <a:off x="7812360" y="5373216"/>
            <a:ext cx="432048" cy="1032835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Picture 4" descr="http://www.iro.yar.ru/fileadmin/_processed_/csm_img2_65fee42de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4"/>
          <a:stretch/>
        </p:blipFill>
        <p:spPr bwMode="auto">
          <a:xfrm>
            <a:off x="4937163" y="1412776"/>
            <a:ext cx="4206837" cy="194421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ijy303aa4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41168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9631" cy="1280160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82308148"/>
              </p:ext>
            </p:extLst>
          </p:nvPr>
        </p:nvGraphicFramePr>
        <p:xfrm>
          <a:off x="82768" y="1460938"/>
          <a:ext cx="8781393" cy="4271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9631" y="58191"/>
            <a:ext cx="7884368" cy="10772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Причины низких образовательных результатов школьников  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65132886"/>
              </p:ext>
            </p:extLst>
          </p:nvPr>
        </p:nvGraphicFramePr>
        <p:xfrm>
          <a:off x="1" y="5644055"/>
          <a:ext cx="9143998" cy="930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95937" y="5896305"/>
            <a:ext cx="757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360*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2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Вызов 4. Введение Национальной системы учительского роста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145435"/>
          </a:xfrm>
        </p:spPr>
        <p:txBody>
          <a:bodyPr/>
          <a:lstStyle/>
          <a:p>
            <a:pPr marL="26670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Национальная система учительского роста направлена на установление для педагогических работников уровней владения профессиональными компетенциями, подтверждаемыми результатами аттестации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Предполагает: </a:t>
            </a:r>
          </a:p>
          <a:p>
            <a:pPr>
              <a:buNone/>
            </a:pPr>
            <a:endParaRPr lang="ru-RU" sz="24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93727548"/>
              </p:ext>
            </p:extLst>
          </p:nvPr>
        </p:nvGraphicFramePr>
        <p:xfrm>
          <a:off x="107504" y="3356992"/>
          <a:ext cx="8928992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Оценочные процедуры для выявление </a:t>
            </a:r>
            <a:r>
              <a:rPr lang="ru-RU" sz="2800" b="1" dirty="0">
                <a:solidFill>
                  <a:srgbClr val="C00000"/>
                </a:solidFill>
              </a:rPr>
              <a:t>профессиональных дефицитов педагогов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351928"/>
              </p:ext>
            </p:extLst>
          </p:nvPr>
        </p:nvGraphicFramePr>
        <p:xfrm>
          <a:off x="179512" y="1196752"/>
          <a:ext cx="885698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154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60120" cy="836711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55823563"/>
              </p:ext>
            </p:extLst>
          </p:nvPr>
        </p:nvGraphicFramePr>
        <p:xfrm>
          <a:off x="164751" y="1923394"/>
          <a:ext cx="3201188" cy="4565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22284" y="0"/>
            <a:ext cx="8221716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Оценочные процедуры в рамках идентификации школ с низкими образовательными результатами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80386" y="836712"/>
            <a:ext cx="8963614" cy="6327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Под </a:t>
            </a:r>
            <a:r>
              <a:rPr lang="ru-RU" sz="1800" b="1" dirty="0">
                <a:solidFill>
                  <a:srgbClr val="002060"/>
                </a:solidFill>
              </a:rPr>
              <a:t>школами с низкими образовательными результатами</a:t>
            </a:r>
            <a:r>
              <a:rPr lang="ru-RU" sz="1800" dirty="0">
                <a:solidFill>
                  <a:srgbClr val="002060"/>
                </a:solidFill>
              </a:rPr>
              <a:t> понимаются школы, которые в течение продолжительного периода демонстрирует по определенным показателям учебные результаты </a:t>
            </a:r>
            <a:r>
              <a:rPr lang="ru-RU" sz="1800" dirty="0" smtClean="0">
                <a:solidFill>
                  <a:srgbClr val="002060"/>
                </a:solidFill>
              </a:rPr>
              <a:t>хуже, чем </a:t>
            </a:r>
            <a:r>
              <a:rPr lang="ru-RU" sz="1800" dirty="0">
                <a:solidFill>
                  <a:srgbClr val="002060"/>
                </a:solidFill>
              </a:rPr>
              <a:t>все школы в данном кластере.</a:t>
            </a:r>
          </a:p>
          <a:p>
            <a:pPr marL="0" indent="0" algn="ctr">
              <a:buNone/>
            </a:pPr>
            <a:endParaRPr lang="ru-RU" sz="1800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959220" y="1965435"/>
            <a:ext cx="4908095" cy="451944"/>
          </a:xfrm>
          <a:solidFill>
            <a:schemeClr val="accent1">
              <a:lumMod val="60000"/>
              <a:lumOff val="4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lvl="0" algn="ctr"/>
            <a:r>
              <a:rPr lang="ru-RU" sz="2000" b="1" dirty="0" smtClean="0">
                <a:solidFill>
                  <a:srgbClr val="A32D35"/>
                </a:solidFill>
              </a:rPr>
              <a:t>Подходы к кластеризации школ в ЯО</a:t>
            </a:r>
            <a:endParaRPr lang="ru-RU" sz="2000" dirty="0">
              <a:solidFill>
                <a:srgbClr val="A32D35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3779912" y="2643557"/>
            <a:ext cx="1836204" cy="38451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800" b="1" dirty="0" smtClean="0">
                <a:solidFill>
                  <a:srgbClr val="A52C36"/>
                </a:solidFill>
              </a:rPr>
              <a:t>Основания для кластеризации</a:t>
            </a:r>
            <a:endParaRPr lang="ru-RU" sz="1800" dirty="0" smtClean="0">
              <a:solidFill>
                <a:srgbClr val="A52C36"/>
              </a:solidFill>
            </a:endParaRPr>
          </a:p>
          <a:p>
            <a:r>
              <a:rPr lang="ru-RU" sz="1600" dirty="0" smtClean="0"/>
              <a:t>Муниципальная / частная</a:t>
            </a:r>
          </a:p>
          <a:p>
            <a:r>
              <a:rPr lang="ru-RU" sz="1600" dirty="0" smtClean="0"/>
              <a:t>Городская / сельская / поселковая</a:t>
            </a:r>
          </a:p>
          <a:p>
            <a:r>
              <a:rPr lang="ru-RU" sz="1600" dirty="0" smtClean="0"/>
              <a:t>Профильная / непрофильная / вечерняя</a:t>
            </a:r>
          </a:p>
          <a:p>
            <a:r>
              <a:rPr lang="ru-RU" sz="1600" dirty="0" smtClean="0"/>
              <a:t>Численность контингента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783949" y="2571953"/>
            <a:ext cx="3071178" cy="3988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003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600" b="1" dirty="0" smtClean="0">
                <a:solidFill>
                  <a:srgbClr val="A52C36"/>
                </a:solidFill>
              </a:rPr>
              <a:t>Кластерные группы</a:t>
            </a:r>
          </a:p>
          <a:p>
            <a:r>
              <a:rPr lang="ru-RU" sz="1600" dirty="0" smtClean="0"/>
              <a:t>Лицеи, гимназии, школы с углубленным изучением отдельных предметов</a:t>
            </a:r>
          </a:p>
          <a:p>
            <a:r>
              <a:rPr lang="ru-RU" sz="1600" dirty="0" smtClean="0"/>
              <a:t>Вечерние школы</a:t>
            </a:r>
          </a:p>
          <a:p>
            <a:r>
              <a:rPr lang="ru-RU" sz="1600" dirty="0" smtClean="0"/>
              <a:t>Большие городские школы с численностью более 350 чел.</a:t>
            </a:r>
          </a:p>
          <a:p>
            <a:r>
              <a:rPr lang="ru-RU" sz="1600" dirty="0" smtClean="0"/>
              <a:t>Малые городские школы с численностью менее 350 чел.</a:t>
            </a:r>
          </a:p>
          <a:p>
            <a:r>
              <a:rPr lang="ru-RU" sz="1600" dirty="0" smtClean="0"/>
              <a:t>Поселковые школы</a:t>
            </a:r>
          </a:p>
          <a:p>
            <a:r>
              <a:rPr lang="ru-RU" sz="1600" dirty="0" smtClean="0"/>
              <a:t>Сельские школы</a:t>
            </a:r>
          </a:p>
          <a:p>
            <a:r>
              <a:rPr lang="ru-RU" sz="1600" dirty="0" smtClean="0"/>
              <a:t>Негосударственные школы (православные гимназии)</a:t>
            </a:r>
          </a:p>
          <a:p>
            <a:pPr marL="0" indent="0">
              <a:buFont typeface="Arial" pitchFamily="34" charset="0"/>
              <a:buNone/>
            </a:pP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88668"/>
            <a:ext cx="4860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A52C36"/>
                </a:solidFill>
              </a:rPr>
              <a:t>Материалы </a:t>
            </a:r>
            <a:r>
              <a:rPr lang="ru-RU" sz="1600" b="1" dirty="0" err="1" smtClean="0">
                <a:solidFill>
                  <a:srgbClr val="A52C36"/>
                </a:solidFill>
              </a:rPr>
              <a:t>ЦОиККО</a:t>
            </a:r>
            <a:r>
              <a:rPr lang="ru-RU" sz="1600" b="1" dirty="0" smtClean="0">
                <a:solidFill>
                  <a:srgbClr val="A52C36"/>
                </a:solidFill>
              </a:rPr>
              <a:t> Ярославской области</a:t>
            </a:r>
            <a:endParaRPr lang="ru-RU" sz="1600" b="1" dirty="0">
              <a:solidFill>
                <a:srgbClr val="A52C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10559" y="231228"/>
            <a:ext cx="7039301" cy="86797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Анализ результатов ЕГЭ школ </a:t>
            </a:r>
            <a:r>
              <a:rPr lang="ru-RU" sz="2800" b="1" dirty="0" smtClean="0">
                <a:solidFill>
                  <a:srgbClr val="002060"/>
                </a:solidFill>
              </a:rPr>
              <a:t>по </a:t>
            </a:r>
            <a:r>
              <a:rPr lang="ru-RU" sz="2800" b="1" dirty="0">
                <a:solidFill>
                  <a:srgbClr val="002060"/>
                </a:solidFill>
              </a:rPr>
              <a:t>кластерным группам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18366" r="44374" b="30287"/>
          <a:stretch/>
        </p:blipFill>
        <p:spPr bwMode="auto">
          <a:xfrm>
            <a:off x="213325" y="1429408"/>
            <a:ext cx="8702074" cy="502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522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Материалы </a:t>
            </a:r>
            <a:r>
              <a:rPr lang="ru-RU" dirty="0" err="1" smtClean="0">
                <a:solidFill>
                  <a:srgbClr val="C00000"/>
                </a:solidFill>
              </a:rPr>
              <a:t>ЦОиККО</a:t>
            </a:r>
            <a:r>
              <a:rPr lang="ru-RU" dirty="0" smtClean="0">
                <a:solidFill>
                  <a:srgbClr val="C00000"/>
                </a:solidFill>
              </a:rPr>
              <a:t> Ярославской области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42" y="0"/>
            <a:ext cx="1394758" cy="2132856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60120" cy="1007647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87736"/>
              </p:ext>
            </p:extLst>
          </p:nvPr>
        </p:nvGraphicFramePr>
        <p:xfrm>
          <a:off x="251520" y="1412776"/>
          <a:ext cx="8816113" cy="5303641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114300">
                    <a:prstClr val="black"/>
                  </a:innerShdw>
                </a:effectLst>
                <a:tableStyleId>{21E4AEA4-8DFA-4A89-87EB-49C32662AFE0}</a:tableStyleId>
              </a:tblPr>
              <a:tblGrid>
                <a:gridCol w="4482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60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27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845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65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Способ вычисления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Использование в критерии отбора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Источник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2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Вычисляется как среднее значение всех относительных баллов* школы по результатам </a:t>
                      </a:r>
                      <a:r>
                        <a:rPr lang="ru-RU" sz="1400" b="1" dirty="0">
                          <a:effectLst/>
                        </a:rPr>
                        <a:t>ЕГЭ, ОГЭ по русскому языку и математике </a:t>
                      </a:r>
                      <a:r>
                        <a:rPr lang="ru-RU" sz="1400" dirty="0">
                          <a:effectLst/>
                        </a:rPr>
                        <a:t>за 2014, 2015, 2016 годы.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*относительный балл вычисляется как отношение среднего балла школы по предмету к среднему по региону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</a:t>
                      </a:r>
                      <a:r>
                        <a:rPr lang="ru-RU" sz="1400" b="1" dirty="0">
                          <a:effectLst/>
                        </a:rPr>
                        <a:t>25% школ </a:t>
                      </a:r>
                      <a:r>
                        <a:rPr lang="ru-RU" sz="1400" dirty="0">
                          <a:effectLst/>
                        </a:rPr>
                        <a:t>с самыми низкими значениями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Базы данных </a:t>
                      </a:r>
                      <a:r>
                        <a:rPr lang="ru-RU" sz="1600" dirty="0" err="1" smtClean="0">
                          <a:effectLst/>
                        </a:rPr>
                        <a:t>ЦОиККО</a:t>
                      </a:r>
                      <a:r>
                        <a:rPr lang="ru-RU" sz="1600" dirty="0" smtClean="0">
                          <a:effectLst/>
                        </a:rPr>
                        <a:t>, содержащие результаты ЕГЭ и ОГЭ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17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Вычисляется как </a:t>
                      </a:r>
                      <a:r>
                        <a:rPr lang="ru-RU" sz="1400" b="1" dirty="0">
                          <a:effectLst/>
                        </a:rPr>
                        <a:t>процент учащихся, продолживших обучение </a:t>
                      </a:r>
                      <a:r>
                        <a:rPr lang="ru-RU" sz="1400" dirty="0">
                          <a:effectLst/>
                        </a:rPr>
                        <a:t>в той же школе при переходе на старшую ступень образования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Показатель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школы </a:t>
                      </a:r>
                      <a:r>
                        <a:rPr lang="ru-RU" sz="1400" b="1" dirty="0">
                          <a:effectLst/>
                        </a:rPr>
                        <a:t>не превышает 60% 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Региональная база данных «Автоматизированная система информационного обеспечения управления образовательным процессом (АСИОУ)»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9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Вычисляется как </a:t>
                      </a:r>
                      <a:r>
                        <a:rPr lang="ru-RU" sz="1400" b="1" kern="1200" dirty="0" smtClean="0">
                          <a:effectLst/>
                        </a:rPr>
                        <a:t>разность среднего балла </a:t>
                      </a:r>
                      <a:r>
                        <a:rPr lang="ru-RU" sz="1400" kern="1200" dirty="0" smtClean="0">
                          <a:effectLst/>
                        </a:rPr>
                        <a:t>по региону по ОГЭ и ЕГЭ и среднего балла школы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Показатель отличается более чем на </a:t>
                      </a:r>
                      <a:r>
                        <a:rPr lang="ru-RU" sz="1400" b="1" kern="1200" dirty="0" smtClean="0">
                          <a:effectLst/>
                        </a:rPr>
                        <a:t>20 баллов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Базы данных </a:t>
                      </a:r>
                      <a:r>
                        <a:rPr lang="ru-RU" sz="1600" dirty="0" err="1" smtClean="0">
                          <a:effectLst/>
                        </a:rPr>
                        <a:t>ЦОиККО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42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Вычисляется как </a:t>
                      </a:r>
                      <a:r>
                        <a:rPr lang="ru-RU" sz="1400" b="1" dirty="0">
                          <a:effectLst/>
                        </a:rPr>
                        <a:t>процент учащихся </a:t>
                      </a:r>
                      <a:r>
                        <a:rPr lang="ru-RU" sz="1400" dirty="0">
                          <a:effectLst/>
                        </a:rPr>
                        <a:t>школы, принимавших участие в региональных и всероссийских олимпиадах за последние 3 года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Показатель  </a:t>
                      </a:r>
                      <a:r>
                        <a:rPr lang="ru-RU" sz="1400" dirty="0">
                          <a:effectLst/>
                        </a:rPr>
                        <a:t>школы </a:t>
                      </a:r>
                      <a:r>
                        <a:rPr lang="ru-RU" sz="1400" b="1" dirty="0">
                          <a:effectLst/>
                        </a:rPr>
                        <a:t>не превышает 0,5%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Региональная</a:t>
                      </a:r>
                      <a:r>
                        <a:rPr lang="ru-RU" sz="1400" baseline="0" dirty="0" smtClean="0">
                          <a:effectLst/>
                        </a:rPr>
                        <a:t> база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данных «Одаренные дети» </a:t>
                      </a:r>
                      <a:r>
                        <a:rPr lang="ru-RU" sz="1400" dirty="0" smtClean="0">
                          <a:effectLst/>
                        </a:rPr>
                        <a:t>(«Центр телекоммуникаций»)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4" marR="313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60120" y="116632"/>
            <a:ext cx="7860351" cy="12003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</a:rPr>
              <a:t>Показатели и критерии отбора 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школ с низкими образовательными результатами  в Ярославской области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60120" cy="908719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"/>
            <a:ext cx="8316416" cy="96341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</a:rPr>
              <a:t>ППК для руководителей «Управление образовательным процессом по результатам ГИА</a:t>
            </a:r>
            <a:r>
              <a:rPr lang="ru-RU" sz="2200" b="1" dirty="0" smtClean="0">
                <a:solidFill>
                  <a:srgbClr val="002060"/>
                </a:solidFill>
              </a:rPr>
              <a:t>»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(сетевая программа – ИРО, </a:t>
            </a:r>
            <a:r>
              <a:rPr lang="ru-RU" sz="2000" b="1" dirty="0" err="1" smtClean="0">
                <a:solidFill>
                  <a:srgbClr val="002060"/>
                </a:solidFill>
              </a:rPr>
              <a:t>ЦОиККО</a:t>
            </a:r>
            <a:r>
              <a:rPr lang="ru-RU" sz="2000" b="1" dirty="0" smtClean="0">
                <a:solidFill>
                  <a:srgbClr val="002060"/>
                </a:solidFill>
              </a:rPr>
              <a:t>, ИОЦ г. Рыбинск, ОО г. Ярославля)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sz="half" idx="1"/>
          </p:nvPr>
        </p:nvSpPr>
        <p:spPr>
          <a:xfrm>
            <a:off x="107504" y="1007648"/>
            <a:ext cx="4374024" cy="573372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2060"/>
                </a:solidFill>
              </a:rPr>
              <a:t>Целевые </a:t>
            </a:r>
            <a:r>
              <a:rPr lang="ru-RU" sz="1400" b="1" dirty="0" smtClean="0">
                <a:solidFill>
                  <a:srgbClr val="002060"/>
                </a:solidFill>
              </a:rPr>
              <a:t>группы ППК</a:t>
            </a:r>
            <a:r>
              <a:rPr lang="ru-RU" sz="1400" b="1" dirty="0" smtClean="0"/>
              <a:t>: </a:t>
            </a:r>
            <a:r>
              <a:rPr lang="ru-RU" sz="1400" dirty="0"/>
              <a:t>команды руководителей школ (директор, заместитель директора, управленческий резерв, руководители методических объединений, предметных комиссий школы)</a:t>
            </a:r>
            <a:endParaRPr lang="ru-RU" sz="140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Содержание ППК: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Мониторинг</a:t>
            </a:r>
            <a:r>
              <a:rPr lang="ru-RU" sz="1400" dirty="0"/>
              <a:t>, оценка, учет и прогнозирование образовательных достижений обучающихся. Оценка системы условий достижения образовательных результатов.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Разработка программы школы по совершенствованию образовательных результатов.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Управление реализацией </a:t>
            </a:r>
            <a:r>
              <a:rPr lang="ru-RU" sz="1400" dirty="0" smtClean="0"/>
              <a:t>программы перевода школы в эффективный режим функционирования.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Практические работы: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/>
              <a:t>1</a:t>
            </a:r>
            <a:r>
              <a:rPr lang="ru-RU" sz="1400" dirty="0"/>
              <a:t>) </a:t>
            </a:r>
            <a:r>
              <a:rPr lang="ru-RU" sz="1400" b="1" dirty="0">
                <a:solidFill>
                  <a:srgbClr val="002060"/>
                </a:solidFill>
              </a:rPr>
              <a:t>решение учебных кейсов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r>
              <a:rPr lang="ru-RU" sz="1400" dirty="0" smtClean="0"/>
              <a:t>простроенных на </a:t>
            </a:r>
            <a:r>
              <a:rPr lang="ru-RU" sz="1400" dirty="0"/>
              <a:t>реальных документах школ и статистических </a:t>
            </a:r>
            <a:r>
              <a:rPr lang="ru-RU" sz="1400" dirty="0" smtClean="0"/>
              <a:t>данных ГИА с учетом кластерного подхода;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/>
              <a:t>2</a:t>
            </a:r>
            <a:r>
              <a:rPr lang="ru-RU" sz="1400" dirty="0">
                <a:solidFill>
                  <a:srgbClr val="002060"/>
                </a:solidFill>
              </a:rPr>
              <a:t>) </a:t>
            </a:r>
            <a:r>
              <a:rPr lang="ru-RU" sz="1400" b="1" dirty="0">
                <a:solidFill>
                  <a:srgbClr val="002060"/>
                </a:solidFill>
              </a:rPr>
              <a:t>анализ данных и проектирование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/>
              <a:t>нормативных, программных, организационных, распорядительных, методических материалов для собственной </a:t>
            </a:r>
            <a:r>
              <a:rPr lang="ru-RU" sz="1400" dirty="0" smtClean="0"/>
              <a:t>школы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/>
              <a:t>3) </a:t>
            </a:r>
            <a:r>
              <a:rPr lang="ru-RU" sz="1400" b="1" dirty="0" smtClean="0">
                <a:solidFill>
                  <a:srgbClr val="002060"/>
                </a:solidFill>
              </a:rPr>
              <a:t>стажировка</a:t>
            </a:r>
            <a:r>
              <a:rPr lang="ru-RU" sz="1400" dirty="0" smtClean="0"/>
              <a:t> на базе ОО, показывающих </a:t>
            </a:r>
            <a:r>
              <a:rPr lang="ru-RU" sz="1400" dirty="0"/>
              <a:t>лучшие образовательные результаты</a:t>
            </a:r>
          </a:p>
        </p:txBody>
      </p:sp>
      <p:sp>
        <p:nvSpPr>
          <p:cNvPr id="11" name="Объект 2"/>
          <p:cNvSpPr>
            <a:spLocks noGrp="1"/>
          </p:cNvSpPr>
          <p:nvPr>
            <p:ph sz="half" idx="2"/>
          </p:nvPr>
        </p:nvSpPr>
        <p:spPr>
          <a:xfrm>
            <a:off x="4644008" y="1007648"/>
            <a:ext cx="4392488" cy="585035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Результат реализации программы ППК для руководителей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Совершенствование </a:t>
            </a:r>
            <a:r>
              <a:rPr lang="ru-RU" sz="1400" dirty="0"/>
              <a:t>профессиональной компетенции руководителей в области руководства развитием образовательной организации и управления ресурсами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Слушатели научаться: </a:t>
            </a:r>
            <a:endParaRPr lang="ru-RU" sz="1400" dirty="0">
              <a:solidFill>
                <a:srgbClr val="00206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выстраивать работу педагогического коллектива по мониторингу, анализу, учету и прогнозированию конкретных образовательных результатов на основе специфики образовательной организации, ее контекста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проектировать и обеспечивать систему условий (нормативных, организационных, кадровых и др.) для совершенствования образовательных результатов с учетом имеющихся ресурсов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разрабатывать программу работы школы по совершенствованию образовательных результатов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использовать приёмы и технологии реализации, корректировки программы и контроля ее </a:t>
            </a:r>
            <a:r>
              <a:rPr lang="ru-RU" sz="1400" dirty="0" smtClean="0"/>
              <a:t>выполнения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err="1" smtClean="0">
                <a:solidFill>
                  <a:srgbClr val="002060"/>
                </a:solidFill>
              </a:rPr>
              <a:t>Посткурсовое</a:t>
            </a: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сопровождение управленческих команд </a:t>
            </a:r>
            <a:r>
              <a:rPr lang="ru-RU" sz="1200" dirty="0"/>
              <a:t>в форме индивидуального консультирования руководителей, </a:t>
            </a:r>
            <a:r>
              <a:rPr lang="ru-RU" sz="1200" dirty="0" err="1"/>
              <a:t>вебинаров</a:t>
            </a:r>
            <a:r>
              <a:rPr lang="ru-RU" sz="1200" dirty="0"/>
              <a:t>, семинаров (по запросу ОО)</a:t>
            </a:r>
          </a:p>
        </p:txBody>
      </p:sp>
    </p:spTree>
    <p:extLst>
      <p:ext uri="{BB962C8B-B14F-4D97-AF65-F5344CB8AC3E}">
        <p14:creationId xmlns:p14="http://schemas.microsoft.com/office/powerpoint/2010/main" val="225179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072"/>
            <a:ext cx="960120" cy="989576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60120" y="149297"/>
            <a:ext cx="7932359" cy="981567"/>
          </a:xfrm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ППК для </a:t>
            </a:r>
            <a:r>
              <a:rPr lang="ru-RU" sz="2400" b="1" dirty="0" smtClean="0">
                <a:solidFill>
                  <a:srgbClr val="002060"/>
                </a:solidFill>
              </a:rPr>
              <a:t>учителей «</a:t>
            </a:r>
            <a:r>
              <a:rPr lang="ru-RU" sz="2400" b="1" dirty="0">
                <a:solidFill>
                  <a:srgbClr val="002060"/>
                </a:solidFill>
              </a:rPr>
              <a:t>Подготовка обучающихся к государственной итоговой аттестации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04952" y="1387367"/>
            <a:ext cx="4256690" cy="503445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b="1" dirty="0">
                <a:solidFill>
                  <a:srgbClr val="002060"/>
                </a:solidFill>
              </a:rPr>
              <a:t>Цель программы </a:t>
            </a:r>
            <a:r>
              <a:rPr lang="ru-RU" sz="2000" dirty="0" smtClean="0"/>
              <a:t>– развитие </a:t>
            </a:r>
            <a:r>
              <a:rPr lang="ru-RU" sz="2000" dirty="0"/>
              <a:t>профессиональных компетенций учителей </a:t>
            </a:r>
            <a:r>
              <a:rPr lang="ru-RU" sz="2000" dirty="0" smtClean="0"/>
              <a:t>в </a:t>
            </a:r>
            <a:r>
              <a:rPr lang="ru-RU" sz="2000" dirty="0"/>
              <a:t>области содержательного, методического и организационного аспектов подготовки учащихся к государственной итоговой аттестации (далее ГИА) по предмету с использованием ресурсов урочной и внеурочной деятельности.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Программа предлагает индивидуальные образовательные </a:t>
            </a:r>
            <a:r>
              <a:rPr lang="ru-RU" sz="2000" b="1" dirty="0">
                <a:solidFill>
                  <a:srgbClr val="002060"/>
                </a:solidFill>
              </a:rPr>
              <a:t>маршруты </a:t>
            </a:r>
            <a:r>
              <a:rPr lang="ru-RU" sz="2000" b="1" dirty="0" smtClean="0">
                <a:solidFill>
                  <a:srgbClr val="002060"/>
                </a:solidFill>
              </a:rPr>
              <a:t> слушателей: «</a:t>
            </a:r>
            <a:r>
              <a:rPr lang="ru-RU" sz="2000" b="1" dirty="0">
                <a:solidFill>
                  <a:srgbClr val="002060"/>
                </a:solidFill>
              </a:rPr>
              <a:t>Математика», «Биология», «Физика</a:t>
            </a:r>
            <a:r>
              <a:rPr lang="ru-RU" sz="2000" b="1" dirty="0" smtClean="0">
                <a:solidFill>
                  <a:srgbClr val="002060"/>
                </a:solidFill>
              </a:rPr>
              <a:t>», </a:t>
            </a:r>
            <a:r>
              <a:rPr lang="ru-RU" sz="2000" b="1" dirty="0">
                <a:solidFill>
                  <a:srgbClr val="002060"/>
                </a:solidFill>
              </a:rPr>
              <a:t>«Химия»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Содержание ППК:</a:t>
            </a:r>
          </a:p>
          <a:p>
            <a:pPr lvl="1"/>
            <a:r>
              <a:rPr lang="ru-RU" sz="2000" dirty="0" smtClean="0"/>
              <a:t>содержание </a:t>
            </a:r>
            <a:r>
              <a:rPr lang="ru-RU" sz="2000" dirty="0"/>
              <a:t>преподаваемого предмета в пределах требований ФГОС, с учётом ПООП и требований ГИА, </a:t>
            </a:r>
          </a:p>
          <a:p>
            <a:pPr lvl="1"/>
            <a:r>
              <a:rPr lang="ru-RU" sz="2000" dirty="0"/>
              <a:t>содержание нормативных документов по оцениванию результатов учебной деятельности учащихся;</a:t>
            </a:r>
          </a:p>
          <a:p>
            <a:pPr lvl="1"/>
            <a:r>
              <a:rPr lang="ru-RU" sz="2000" dirty="0"/>
              <a:t>способы оценки результатов в соответствии с критериями оценки ГИА;</a:t>
            </a:r>
          </a:p>
          <a:p>
            <a:pPr lvl="1"/>
            <a:r>
              <a:rPr lang="ru-RU" sz="2000" dirty="0"/>
              <a:t>содержание и методику преподавания отдельных тем, вызывающих трудности у учащихся. </a:t>
            </a:r>
          </a:p>
          <a:p>
            <a:pPr marL="0" indent="0">
              <a:lnSpc>
                <a:spcPct val="120000"/>
              </a:lnSpc>
              <a:buNone/>
            </a:pPr>
            <a:endParaRPr lang="ru-RU" sz="1700" b="1" dirty="0" smtClean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90242" y="1376856"/>
            <a:ext cx="4138448" cy="509751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Слушатели научатся:</a:t>
            </a:r>
          </a:p>
          <a:p>
            <a:pPr lvl="1"/>
            <a:r>
              <a:rPr lang="ru-RU" sz="2000" dirty="0"/>
              <a:t>диагностировать затруднения учащихся при подготовке к итоговой аттестации;</a:t>
            </a:r>
          </a:p>
          <a:p>
            <a:pPr lvl="1"/>
            <a:r>
              <a:rPr lang="ru-RU" sz="2000" dirty="0"/>
              <a:t>планировать и осуществлять подготовку учащихся к итоговой аттестации;</a:t>
            </a:r>
          </a:p>
          <a:p>
            <a:pPr lvl="1"/>
            <a:r>
              <a:rPr lang="ru-RU" sz="2000" dirty="0"/>
              <a:t>создавать и отбирать контрольно-измерительные материалы в соответствии с спецификацией ГИА;</a:t>
            </a:r>
          </a:p>
          <a:p>
            <a:pPr lvl="1"/>
            <a:r>
              <a:rPr lang="ru-RU" sz="2000" dirty="0"/>
              <a:t>учитывать в рабочей программе требования ФГОС к результатам учебной деятельности учащихся;</a:t>
            </a:r>
          </a:p>
          <a:p>
            <a:pPr lvl="1"/>
            <a:r>
              <a:rPr lang="ru-RU" sz="2000" dirty="0"/>
              <a:t>планировать и организовывать самостоятельную деятельность учащихся по подготовке к ГИА;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Образовательные </a:t>
            </a:r>
            <a:r>
              <a:rPr lang="ru-RU" sz="2000" b="1" dirty="0">
                <a:solidFill>
                  <a:srgbClr val="002060"/>
                </a:solidFill>
              </a:rPr>
              <a:t>продукты: </a:t>
            </a:r>
            <a:endParaRPr lang="ru-RU" sz="2000" dirty="0">
              <a:solidFill>
                <a:srgbClr val="002060"/>
              </a:solidFill>
            </a:endParaRPr>
          </a:p>
          <a:p>
            <a:pPr lvl="0"/>
            <a:r>
              <a:rPr lang="ru-RU" sz="2000" dirty="0"/>
              <a:t>КИМ по одной из тем программы, ориентированный на проверку знаний и умений, необходимых при подготовке к ЕГЭ или ОГЭ.</a:t>
            </a:r>
          </a:p>
          <a:p>
            <a:pPr lvl="0"/>
            <a:r>
              <a:rPr lang="ru-RU" sz="2000" dirty="0"/>
              <a:t>Тематический план внеурочной деятельности по подготовке к ГИА.</a:t>
            </a:r>
          </a:p>
          <a:p>
            <a:pPr lvl="0"/>
            <a:r>
              <a:rPr lang="ru-RU" sz="2000" dirty="0"/>
              <a:t>Скорректированная программа учебного предмета с учетом подготовки к ГИА.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60120" cy="1007647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39916"/>
            <a:ext cx="8316415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Оценочные процедуры в рамках  идентификации школ, </a:t>
            </a:r>
            <a:r>
              <a:rPr lang="ru-RU" sz="2000" b="1" dirty="0">
                <a:solidFill>
                  <a:srgbClr val="002060"/>
                </a:solidFill>
              </a:rPr>
              <a:t>функционирующих в неблагоприятных социальных условиях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4373" y="848109"/>
            <a:ext cx="872907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1600" dirty="0" smtClean="0"/>
              <a:t>В регионе утверждено </a:t>
            </a:r>
            <a:r>
              <a:rPr lang="ru-RU" sz="1600" dirty="0"/>
              <a:t>Положение об оценке эффективности реализации программ перехода школ в эффективный режим </a:t>
            </a:r>
            <a:r>
              <a:rPr lang="ru-RU" sz="1600" dirty="0" smtClean="0"/>
              <a:t>работы, осуществляется </a:t>
            </a:r>
            <a:r>
              <a:rPr lang="ru-RU" sz="1600" dirty="0"/>
              <a:t>внедрение кластерного подхода в оценке результативности </a:t>
            </a:r>
            <a:r>
              <a:rPr lang="ru-RU" sz="1600" dirty="0" smtClean="0"/>
              <a:t> деятельности школ</a:t>
            </a:r>
            <a:r>
              <a:rPr lang="ru-RU" sz="1600" dirty="0"/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4373" y="1844824"/>
            <a:ext cx="8729070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1600" dirty="0"/>
              <a:t>Под школами, </a:t>
            </a:r>
            <a:r>
              <a:rPr lang="ru-RU" sz="1600" b="1" dirty="0"/>
              <a:t>функционирующими в неблагоприятных социальных условиях (ШНСУ) </a:t>
            </a:r>
            <a:r>
              <a:rPr lang="ru-RU" sz="1600" dirty="0"/>
              <a:t>мы </a:t>
            </a:r>
            <a:r>
              <a:rPr lang="ru-RU" sz="1600" dirty="0" smtClean="0"/>
              <a:t>понимаем </a:t>
            </a:r>
            <a:r>
              <a:rPr lang="ru-RU" sz="1600" dirty="0"/>
              <a:t>школы, обладающие рядом показателей социально-экономического неблагополучия и ресурсных дефицитов</a:t>
            </a:r>
            <a:r>
              <a:rPr lang="ru-RU" dirty="0"/>
              <a:t>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454670"/>
              </p:ext>
            </p:extLst>
          </p:nvPr>
        </p:nvGraphicFramePr>
        <p:xfrm>
          <a:off x="1" y="2722087"/>
          <a:ext cx="9143999" cy="4043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55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846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80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0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</a:rPr>
                        <a:t>Показат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Способ вычисления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Использование в критерии отбора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Источник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41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2.1.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Определяется отношением  численности обучающихся из неполных семей  к общей численности обучающихся образовательной организации;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rgbClr val="002060"/>
                          </a:solidFill>
                          <a:effectLst/>
                        </a:rPr>
                        <a:t>До 25% школ с самым низким значением показателя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Социальный паспорт школы,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Базы данных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</a:rPr>
                        <a:t>ЦОиККО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6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.2.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Определяется отношением  численности обучающихся из семей, где оба родителя имеют высшее образование, к общей численности обучающихся образовательной организации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rgbClr val="002060"/>
                          </a:solidFill>
                          <a:effectLst/>
                        </a:rPr>
                        <a:t>До 25% школ с самым низким значением показателя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Социальный паспорт школы,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Базы данных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</a:rPr>
                        <a:t>ЦОиККО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35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2.3.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Определяется  отношением  численности обучающихся, состоящих на  учёте в связи с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</a:rPr>
                        <a:t>девиантным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 поведением, к общей численности обучающихся образовательной организации.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rgbClr val="002060"/>
                          </a:solidFill>
                          <a:effectLst/>
                        </a:rPr>
                        <a:t>До 25% школ с самым низким значением показателя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Социальный паспорт школы, данные КДН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6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2.4.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Определяется отношением  численности обучающихся для которых русских язык не является родным, к общей численности обучающихся образовательной организации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rgbClr val="002060"/>
                          </a:solidFill>
                          <a:effectLst/>
                        </a:rPr>
                        <a:t>До 25% школ с самым низким значением показателя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Социальный паспорт школы,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Базы данных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</a:rPr>
                        <a:t>ЦОиККО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200" marR="42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3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791578" cy="726707"/>
          </a:xfrm>
          <a:prstGeom prst="rect">
            <a:avLst/>
          </a:prstGeom>
        </p:spPr>
      </p:pic>
      <p:sp>
        <p:nvSpPr>
          <p:cNvPr id="177" name="Овал 176"/>
          <p:cNvSpPr/>
          <p:nvPr/>
        </p:nvSpPr>
        <p:spPr>
          <a:xfrm>
            <a:off x="395536" y="6021288"/>
            <a:ext cx="8280920" cy="64807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hlinkClick r:id="" action="ppaction://noaction"/>
              </a:rPr>
              <a:t>Экспертное сообщество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образовательного комплекса региона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14313" y="739376"/>
            <a:ext cx="1500187" cy="3571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 smtClean="0">
                <a:solidFill>
                  <a:schemeClr val="tx1"/>
                </a:solidFill>
              </a:rPr>
              <a:t>Минобрнауки</a:t>
            </a:r>
            <a:r>
              <a:rPr lang="ru-RU" sz="1200" b="1" dirty="0" smtClean="0">
                <a:solidFill>
                  <a:schemeClr val="tx1"/>
                </a:solidFill>
              </a:rPr>
              <a:t> России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14312" y="1171633"/>
            <a:ext cx="1500187" cy="285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Правительство ЯО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14314" y="1557383"/>
            <a:ext cx="1500187" cy="3374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Департамент образования ЯО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214688" y="713235"/>
            <a:ext cx="2714625" cy="8435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«Образовательный комплекс региона»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090" name="Прямоугольник 103"/>
          <p:cNvSpPr>
            <a:spLocks noChangeArrowheads="1"/>
          </p:cNvSpPr>
          <p:nvPr/>
        </p:nvSpPr>
        <p:spPr bwMode="auto">
          <a:xfrm>
            <a:off x="1415790" y="3789041"/>
            <a:ext cx="2220106" cy="338554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libri" pitchFamily="34" charset="0"/>
              </a:rPr>
              <a:t>Научные</a:t>
            </a:r>
            <a:r>
              <a:rPr lang="ru-RU" sz="1600" b="1" dirty="0" smtClean="0">
                <a:latin typeface="Calibri" pitchFamily="34" charset="0"/>
                <a:hlinkClick r:id="" action="ppaction://noaction"/>
              </a:rPr>
              <a:t> лаборатории</a:t>
            </a:r>
            <a:endParaRPr lang="ru-RU" sz="1600" b="1" dirty="0">
              <a:latin typeface="Calibri" pitchFamily="34" charset="0"/>
            </a:endParaRPr>
          </a:p>
        </p:txBody>
      </p:sp>
      <p:cxnSp>
        <p:nvCxnSpPr>
          <p:cNvPr id="15" name="Прямая со стрелкой 14"/>
          <p:cNvCxnSpPr>
            <a:stCxn id="98" idx="1"/>
            <a:endCxn id="32" idx="3"/>
          </p:cNvCxnSpPr>
          <p:nvPr/>
        </p:nvCxnSpPr>
        <p:spPr>
          <a:xfrm flipH="1" flipV="1">
            <a:off x="1714500" y="917970"/>
            <a:ext cx="1500188" cy="217044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>
            <a:stCxn id="98" idx="1"/>
            <a:endCxn id="33" idx="3"/>
          </p:cNvCxnSpPr>
          <p:nvPr/>
        </p:nvCxnSpPr>
        <p:spPr>
          <a:xfrm flipH="1">
            <a:off x="1714499" y="1135014"/>
            <a:ext cx="1500189" cy="179494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98" idx="1"/>
            <a:endCxn id="34" idx="3"/>
          </p:cNvCxnSpPr>
          <p:nvPr/>
        </p:nvCxnSpPr>
        <p:spPr>
          <a:xfrm flipH="1">
            <a:off x="1714501" y="1135015"/>
            <a:ext cx="1500187" cy="591113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12"/>
          <p:cNvCxnSpPr>
            <a:cxnSpLocks noChangeShapeType="1"/>
            <a:stCxn id="98" idx="2"/>
            <a:endCxn id="100" idx="0"/>
          </p:cNvCxnSpPr>
          <p:nvPr/>
        </p:nvCxnSpPr>
        <p:spPr bwMode="auto">
          <a:xfrm>
            <a:off x="4572000" y="1556793"/>
            <a:ext cx="0" cy="216024"/>
          </a:xfrm>
          <a:prstGeom prst="straightConnector1">
            <a:avLst/>
          </a:prstGeom>
          <a:noFill/>
          <a:ln w="15875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" name="Прямоугольник 103"/>
          <p:cNvSpPr>
            <a:spLocks noChangeArrowheads="1"/>
          </p:cNvSpPr>
          <p:nvPr/>
        </p:nvSpPr>
        <p:spPr bwMode="auto">
          <a:xfrm>
            <a:off x="2517999" y="3212977"/>
            <a:ext cx="3909548" cy="584775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hlinkClick r:id="" action="ppaction://noaction"/>
              </a:rPr>
              <a:t>Федеральные</a:t>
            </a:r>
            <a:r>
              <a:rPr lang="ru-RU" sz="1600" b="1" dirty="0" smtClean="0">
                <a:latin typeface="Calibri" pitchFamily="34" charset="0"/>
              </a:rPr>
              <a:t> инновационные, </a:t>
            </a:r>
            <a:r>
              <a:rPr lang="ru-RU" sz="1600" b="1" dirty="0" err="1" smtClean="0">
                <a:latin typeface="Calibri" pitchFamily="34" charset="0"/>
              </a:rPr>
              <a:t>стажировочные</a:t>
            </a:r>
            <a:r>
              <a:rPr lang="ru-RU" sz="1600" b="1" dirty="0" smtClean="0">
                <a:latin typeface="Calibri" pitchFamily="34" charset="0"/>
              </a:rPr>
              <a:t> площадки и проекты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105" name="Прямоугольник 103"/>
          <p:cNvSpPr>
            <a:spLocks noChangeArrowheads="1"/>
          </p:cNvSpPr>
          <p:nvPr/>
        </p:nvSpPr>
        <p:spPr bwMode="auto">
          <a:xfrm>
            <a:off x="5508105" y="3789041"/>
            <a:ext cx="2208373" cy="338554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hlinkClick r:id="" action="ppaction://noaction"/>
              </a:rPr>
              <a:t>Базовые</a:t>
            </a:r>
            <a:r>
              <a:rPr lang="ru-RU" sz="1600" b="1" dirty="0" smtClean="0">
                <a:latin typeface="Calibri" pitchFamily="34" charset="0"/>
              </a:rPr>
              <a:t> площадки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7392294" y="639741"/>
            <a:ext cx="1500187" cy="285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ВУЗы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7392294" y="1078441"/>
            <a:ext cx="1500187" cy="3214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Другие учреждения </a:t>
            </a:r>
            <a:r>
              <a:rPr lang="ru-RU" sz="1200" b="1" dirty="0" smtClean="0">
                <a:solidFill>
                  <a:schemeClr val="tx1"/>
                </a:solidFill>
              </a:rPr>
              <a:t>РСО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7392294" y="1505361"/>
            <a:ext cx="1500187" cy="318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hlinkClick r:id="" action="ppaction://noaction"/>
              </a:rPr>
              <a:t>НКО</a:t>
            </a:r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111" name="Прямая со стрелкой 110"/>
          <p:cNvCxnSpPr>
            <a:stCxn id="106" idx="1"/>
            <a:endCxn id="98" idx="3"/>
          </p:cNvCxnSpPr>
          <p:nvPr/>
        </p:nvCxnSpPr>
        <p:spPr>
          <a:xfrm flipH="1">
            <a:off x="5929312" y="782616"/>
            <a:ext cx="1462982" cy="352398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>
            <a:stCxn id="107" idx="1"/>
            <a:endCxn id="98" idx="3"/>
          </p:cNvCxnSpPr>
          <p:nvPr/>
        </p:nvCxnSpPr>
        <p:spPr>
          <a:xfrm flipH="1" flipV="1">
            <a:off x="5929312" y="1135015"/>
            <a:ext cx="1462982" cy="104161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>
            <a:stCxn id="108" idx="1"/>
            <a:endCxn id="98" idx="3"/>
          </p:cNvCxnSpPr>
          <p:nvPr/>
        </p:nvCxnSpPr>
        <p:spPr>
          <a:xfrm flipH="1" flipV="1">
            <a:off x="5929312" y="1135015"/>
            <a:ext cx="1462982" cy="529791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Прямоугольник 103"/>
          <p:cNvSpPr>
            <a:spLocks noChangeArrowheads="1"/>
          </p:cNvSpPr>
          <p:nvPr/>
        </p:nvSpPr>
        <p:spPr bwMode="auto">
          <a:xfrm>
            <a:off x="1331640" y="4202505"/>
            <a:ext cx="2004082" cy="830997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</a:rPr>
              <a:t>Региональные </a:t>
            </a:r>
            <a:r>
              <a:rPr lang="ru-RU" sz="1600" b="1" dirty="0" smtClean="0">
                <a:latin typeface="Calibri" pitchFamily="34" charset="0"/>
                <a:hlinkClick r:id="" action="ppaction://noaction"/>
              </a:rPr>
              <a:t>инновационные</a:t>
            </a:r>
            <a:r>
              <a:rPr lang="ru-RU" sz="1600" b="1" dirty="0" smtClean="0">
                <a:latin typeface="Calibri" pitchFamily="34" charset="0"/>
              </a:rPr>
              <a:t> площадки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122" name="Прямоугольник 103"/>
          <p:cNvSpPr>
            <a:spLocks noChangeArrowheads="1"/>
          </p:cNvSpPr>
          <p:nvPr/>
        </p:nvSpPr>
        <p:spPr bwMode="auto">
          <a:xfrm>
            <a:off x="3576030" y="4273933"/>
            <a:ext cx="2004082" cy="830997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hlinkClick r:id="" action="ppaction://noaction"/>
              </a:rPr>
              <a:t>Сетевые проекты </a:t>
            </a:r>
          </a:p>
          <a:p>
            <a:pPr algn="ctr"/>
            <a:r>
              <a:rPr lang="ru-RU" sz="1600" b="1" dirty="0" smtClean="0">
                <a:latin typeface="Calibri" pitchFamily="34" charset="0"/>
                <a:hlinkClick r:id="" action="ppaction://noaction"/>
              </a:rPr>
              <a:t>и сетевые программы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187624" y="3140968"/>
            <a:ext cx="6768753" cy="1872208"/>
          </a:xfrm>
          <a:prstGeom prst="round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64406" y="5301208"/>
            <a:ext cx="7177980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Образовательные организации Ярославской области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55" name="Скругленная соединительная линия 54"/>
          <p:cNvCxnSpPr>
            <a:stCxn id="177" idx="2"/>
            <a:endCxn id="52" idx="1"/>
          </p:cNvCxnSpPr>
          <p:nvPr/>
        </p:nvCxnSpPr>
        <p:spPr>
          <a:xfrm rot="10800000" flipH="1">
            <a:off x="395536" y="4077072"/>
            <a:ext cx="792087" cy="2268252"/>
          </a:xfrm>
          <a:prstGeom prst="curvedConnector3">
            <a:avLst>
              <a:gd name="adj1" fmla="val -2886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Скругленная соединительная линия 126"/>
          <p:cNvCxnSpPr>
            <a:stCxn id="177" idx="6"/>
            <a:endCxn id="52" idx="3"/>
          </p:cNvCxnSpPr>
          <p:nvPr/>
        </p:nvCxnSpPr>
        <p:spPr>
          <a:xfrm flipH="1" flipV="1">
            <a:off x="7956376" y="4077072"/>
            <a:ext cx="720080" cy="2268252"/>
          </a:xfrm>
          <a:prstGeom prst="curvedConnector3">
            <a:avLst>
              <a:gd name="adj1" fmla="val -31746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Прямая со стрелкой 2057"/>
          <p:cNvCxnSpPr>
            <a:stCxn id="52" idx="2"/>
            <a:endCxn id="53" idx="0"/>
          </p:cNvCxnSpPr>
          <p:nvPr/>
        </p:nvCxnSpPr>
        <p:spPr>
          <a:xfrm flipH="1">
            <a:off x="4553397" y="5013176"/>
            <a:ext cx="18604" cy="28803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>
            <a:stCxn id="53" idx="2"/>
            <a:endCxn id="177" idx="0"/>
          </p:cNvCxnSpPr>
          <p:nvPr/>
        </p:nvCxnSpPr>
        <p:spPr>
          <a:xfrm flipH="1">
            <a:off x="4535996" y="5733256"/>
            <a:ext cx="17400" cy="28803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Скругленная соединительная линия 150"/>
          <p:cNvCxnSpPr>
            <a:stCxn id="52" idx="1"/>
            <a:endCxn id="100" idx="1"/>
          </p:cNvCxnSpPr>
          <p:nvPr/>
        </p:nvCxnSpPr>
        <p:spPr>
          <a:xfrm rot="10800000" flipH="1">
            <a:off x="1187623" y="2412268"/>
            <a:ext cx="648073" cy="1664804"/>
          </a:xfrm>
          <a:prstGeom prst="curvedConnector3">
            <a:avLst>
              <a:gd name="adj1" fmla="val -35274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Скругленная соединительная линия 152"/>
          <p:cNvCxnSpPr>
            <a:stCxn id="52" idx="3"/>
            <a:endCxn id="100" idx="3"/>
          </p:cNvCxnSpPr>
          <p:nvPr/>
        </p:nvCxnSpPr>
        <p:spPr>
          <a:xfrm flipH="1" flipV="1">
            <a:off x="7308304" y="2412266"/>
            <a:ext cx="648072" cy="1664806"/>
          </a:xfrm>
          <a:prstGeom prst="curvedConnector3">
            <a:avLst>
              <a:gd name="adj1" fmla="val -35274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" name="Схема 99"/>
          <p:cNvGraphicFramePr/>
          <p:nvPr>
            <p:extLst>
              <p:ext uri="{D42A27DB-BD31-4B8C-83A1-F6EECF244321}">
                <p14:modId xmlns:p14="http://schemas.microsoft.com/office/powerpoint/2010/main" val="903158876"/>
              </p:ext>
            </p:extLst>
          </p:nvPr>
        </p:nvGraphicFramePr>
        <p:xfrm>
          <a:off x="1835697" y="1772818"/>
          <a:ext cx="5472608" cy="1278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" name="Прямоугольник 103"/>
          <p:cNvSpPr>
            <a:spLocks noChangeArrowheads="1"/>
          </p:cNvSpPr>
          <p:nvPr/>
        </p:nvSpPr>
        <p:spPr bwMode="auto">
          <a:xfrm>
            <a:off x="5808279" y="4202505"/>
            <a:ext cx="2004082" cy="830997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</a:rPr>
              <a:t>Профессиональные объединения (</a:t>
            </a:r>
            <a:r>
              <a:rPr lang="ru-RU" sz="1600" b="1" dirty="0" smtClean="0">
                <a:latin typeface="Calibri" pitchFamily="34" charset="0"/>
                <a:hlinkClick r:id="rId9"/>
              </a:rPr>
              <a:t>сообщества</a:t>
            </a:r>
            <a:r>
              <a:rPr lang="ru-RU" sz="1600" b="1" dirty="0" smtClean="0">
                <a:latin typeface="Calibri" pitchFamily="34" charset="0"/>
              </a:rPr>
              <a:t>)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12D78-C4CA-47B7-8499-300A2D6BBAFD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64028" y="540"/>
            <a:ext cx="8486366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52D36"/>
                </a:solidFill>
              </a:rPr>
              <a:t>ИРО – оператор сопровождения развития РСО</a:t>
            </a:r>
            <a:endParaRPr lang="ru-RU" sz="2400" b="1" dirty="0">
              <a:solidFill>
                <a:srgbClr val="A52D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9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60120" cy="1007647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88670" y="1209393"/>
            <a:ext cx="5447826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Повышение квалификации работников ШНСУ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Модульная программа ППК  для управленческих команд </a:t>
            </a:r>
            <a:r>
              <a:rPr lang="ru-RU" b="1" dirty="0"/>
              <a:t>«Разработка и реализация программ перехода школ в эффективный режим </a:t>
            </a:r>
            <a:r>
              <a:rPr lang="ru-RU" b="1" dirty="0" smtClean="0"/>
              <a:t>работы»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Модульная программа ППК для учителей «Стратегии </a:t>
            </a:r>
            <a:r>
              <a:rPr lang="ru-RU" b="1" dirty="0"/>
              <a:t>и технологии улучшения качества преподавания</a:t>
            </a:r>
            <a:r>
              <a:rPr lang="ru-RU" b="1" dirty="0" smtClean="0"/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ППК подготовки </a:t>
            </a:r>
            <a:r>
              <a:rPr lang="ru-RU" b="1" dirty="0" err="1" smtClean="0"/>
              <a:t>тьюторов</a:t>
            </a:r>
            <a:r>
              <a:rPr lang="ru-RU" b="1" dirty="0" smtClean="0"/>
              <a:t> учителей </a:t>
            </a:r>
            <a:r>
              <a:rPr lang="ru-RU" b="1" dirty="0"/>
              <a:t>«</a:t>
            </a:r>
            <a:r>
              <a:rPr lang="ru-RU" b="1" dirty="0" err="1"/>
              <a:t>Тьюторская</a:t>
            </a:r>
            <a:r>
              <a:rPr lang="ru-RU" b="1" dirty="0"/>
              <a:t> поддержка реализации программ повышения качества образовательных результатов»</a:t>
            </a:r>
            <a:endParaRPr lang="ru-RU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Ведение постоянно действующего семинара </a:t>
            </a:r>
            <a:r>
              <a:rPr lang="ru-RU" b="1" dirty="0"/>
              <a:t>«Шаги на пути к эффективности</a:t>
            </a:r>
            <a:r>
              <a:rPr lang="ru-RU" b="1" dirty="0" smtClean="0"/>
              <a:t>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Создание профессиональных сообществ педагогов, </a:t>
            </a:r>
            <a:r>
              <a:rPr lang="ru-RU" b="1" dirty="0"/>
              <a:t>КОУЧ-команды обучающихся </a:t>
            </a:r>
            <a:r>
              <a:rPr lang="ru-RU" b="1" dirty="0" smtClean="0"/>
              <a:t>учителей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Проведение межрегиональной Летней школы, (</a:t>
            </a:r>
            <a:r>
              <a:rPr lang="ru-RU" b="1" dirty="0"/>
              <a:t>совместно с НИУ </a:t>
            </a:r>
            <a:r>
              <a:rPr lang="ru-RU" b="1" dirty="0" smtClean="0"/>
              <a:t>ВШЭ, приняли </a:t>
            </a:r>
            <a:r>
              <a:rPr lang="ru-RU" b="1" dirty="0"/>
              <a:t>участие представители 12 регионов РФ</a:t>
            </a:r>
            <a:r>
              <a:rPr lang="ru-RU" b="1" dirty="0" smtClean="0"/>
              <a:t>.)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219616"/>
            <a:ext cx="3115816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Идентификация ШНСУ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err="1"/>
              <a:t>депривированные</a:t>
            </a:r>
            <a:r>
              <a:rPr lang="ru-RU" b="1" dirty="0"/>
              <a:t> сельские </a:t>
            </a:r>
            <a:r>
              <a:rPr lang="ru-RU" b="1" dirty="0" smtClean="0"/>
              <a:t>школы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err="1"/>
              <a:t>депривированные</a:t>
            </a:r>
            <a:r>
              <a:rPr lang="ru-RU" b="1" dirty="0"/>
              <a:t> городские школы </a:t>
            </a:r>
            <a:endParaRPr lang="ru-RU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сельские малокомплектные школы </a:t>
            </a:r>
            <a:endParaRPr lang="ru-RU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школы в трудно доступных </a:t>
            </a:r>
            <a:r>
              <a:rPr lang="ru-RU" b="1" dirty="0" smtClean="0"/>
              <a:t>территориях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школы </a:t>
            </a:r>
            <a:r>
              <a:rPr lang="ru-RU" b="1" dirty="0"/>
              <a:t>с высоким уровнем </a:t>
            </a:r>
            <a:r>
              <a:rPr lang="ru-RU" b="1" dirty="0" err="1" smtClean="0"/>
              <a:t>девиантности</a:t>
            </a:r>
            <a:endParaRPr lang="ru-RU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школы со сложным поликультурным </a:t>
            </a:r>
            <a:r>
              <a:rPr lang="ru-RU" b="1" dirty="0" smtClean="0"/>
              <a:t>контекстом</a:t>
            </a:r>
          </a:p>
          <a:p>
            <a:pPr marL="285750" indent="-285750">
              <a:buFont typeface="Arial" pitchFamily="34" charset="0"/>
              <a:buChar char="•"/>
            </a:pPr>
            <a:endParaRPr lang="ru-RU" b="1" dirty="0" smtClean="0"/>
          </a:p>
          <a:p>
            <a:endParaRPr lang="ru-RU" dirty="0" smtClean="0"/>
          </a:p>
          <a:p>
            <a:r>
              <a:rPr lang="ru-RU" dirty="0" smtClean="0"/>
              <a:t>(По материалам НИУ ВШЭ)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5561" y="149062"/>
            <a:ext cx="8276897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Варианты работы со школами, функционирующими </a:t>
            </a:r>
            <a:r>
              <a:rPr lang="ru-RU" sz="2400" b="1" dirty="0">
                <a:solidFill>
                  <a:srgbClr val="002060"/>
                </a:solidFill>
              </a:rPr>
              <a:t>в неблагоприятных социальных условиях </a:t>
            </a:r>
          </a:p>
        </p:txBody>
      </p:sp>
    </p:spTree>
    <p:extLst>
      <p:ext uri="{BB962C8B-B14F-4D97-AF65-F5344CB8AC3E}">
        <p14:creationId xmlns:p14="http://schemas.microsoft.com/office/powerpoint/2010/main" val="8250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60120" cy="1007647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12781" y="30089"/>
            <a:ext cx="8324193" cy="101566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Использование оценочных процедур в процессе формирования специальных профессиональных и </a:t>
            </a:r>
            <a:r>
              <a:rPr lang="ru-RU" sz="2000" b="1" dirty="0" err="1" smtClean="0">
                <a:solidFill>
                  <a:srgbClr val="002060"/>
                </a:solidFill>
              </a:rPr>
              <a:t>метапредметных</a:t>
            </a:r>
            <a:r>
              <a:rPr lang="ru-RU" sz="2000" b="1" dirty="0" smtClean="0">
                <a:solidFill>
                  <a:srgbClr val="002060"/>
                </a:solidFill>
              </a:rPr>
              <a:t> компетенций педагогов 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24744"/>
            <a:ext cx="4176464" cy="56323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b="1" i="1" dirty="0"/>
              <a:t>К</a:t>
            </a:r>
            <a:r>
              <a:rPr lang="ru-RU" b="1" i="1" dirty="0" smtClean="0"/>
              <a:t>ластер</a:t>
            </a:r>
            <a:r>
              <a:rPr lang="ru-RU" dirty="0" smtClean="0"/>
              <a:t> </a:t>
            </a:r>
            <a:r>
              <a:rPr lang="ru-RU" b="1" i="1" dirty="0"/>
              <a:t>общих (инвариантных, </a:t>
            </a:r>
            <a:r>
              <a:rPr lang="ru-RU" b="1" i="1" dirty="0" err="1"/>
              <a:t>метапредметных</a:t>
            </a:r>
            <a:r>
              <a:rPr lang="ru-RU" b="1" i="1" dirty="0"/>
              <a:t>) профессиональных </a:t>
            </a:r>
            <a:r>
              <a:rPr lang="ru-RU" b="1" i="1" dirty="0" smtClean="0"/>
              <a:t>компетенций  </a:t>
            </a:r>
            <a:r>
              <a:rPr lang="ru-RU" dirty="0" smtClean="0"/>
              <a:t>как способность и готовность решать  универсальные профессиональные задачи, связанные </a:t>
            </a:r>
            <a:r>
              <a:rPr lang="ru-RU" dirty="0"/>
              <a:t>с ключевыми умениями и навыками педагога работать с информацией, проводить исследование, взаимодействовать с окружающими, управлять и самосовершенствоваться</a:t>
            </a:r>
            <a:r>
              <a:rPr lang="ru-RU" i="1" dirty="0"/>
              <a:t>.</a:t>
            </a:r>
            <a:endParaRPr lang="ru-RU" b="1" i="1" dirty="0"/>
          </a:p>
          <a:p>
            <a:r>
              <a:rPr lang="ru-RU" b="1" i="1" dirty="0"/>
              <a:t>В</a:t>
            </a:r>
            <a:r>
              <a:rPr lang="ru-RU" b="1" i="1" dirty="0" smtClean="0"/>
              <a:t>ключает в себя компетенции:</a:t>
            </a:r>
            <a:endParaRPr lang="ru-RU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проектировочную,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мотивационную,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информационную 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коммуникативную,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и</a:t>
            </a:r>
            <a:r>
              <a:rPr lang="ru-RU" i="1" dirty="0" smtClean="0"/>
              <a:t>сследовательскую,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 методическую,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 технологическую,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самосовершенствования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97802" y="1124744"/>
            <a:ext cx="4300263" cy="56323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b="1" i="1" dirty="0"/>
              <a:t>К</a:t>
            </a:r>
            <a:r>
              <a:rPr lang="ru-RU" b="1" i="1" dirty="0" smtClean="0"/>
              <a:t>ластер </a:t>
            </a:r>
            <a:r>
              <a:rPr lang="ru-RU" b="1" i="1" dirty="0"/>
              <a:t>специальных профессиональных компетенций </a:t>
            </a:r>
            <a:r>
              <a:rPr lang="ru-RU" dirty="0" smtClean="0"/>
              <a:t>определяется требованиями </a:t>
            </a:r>
            <a:r>
              <a:rPr lang="ru-RU" dirty="0"/>
              <a:t>трудовых </a:t>
            </a:r>
            <a:r>
              <a:rPr lang="ru-RU" dirty="0" smtClean="0"/>
              <a:t>функций, прописанных в профессиональном стандарте педагога.</a:t>
            </a:r>
          </a:p>
          <a:p>
            <a:r>
              <a:rPr lang="ru-RU" dirty="0" smtClean="0"/>
              <a:t>Например,  для педагога дополнительного образования, это компетенции: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п</a:t>
            </a:r>
            <a:r>
              <a:rPr lang="ru-RU" i="1" dirty="0" smtClean="0"/>
              <a:t>реподавание </a:t>
            </a:r>
            <a:r>
              <a:rPr lang="ru-RU" i="1" dirty="0"/>
              <a:t>по дополнительным общеобразовательным программам </a:t>
            </a:r>
            <a:endParaRPr lang="ru-RU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о</a:t>
            </a:r>
            <a:r>
              <a:rPr lang="ru-RU" i="1" dirty="0" smtClean="0"/>
              <a:t>рганизационно-методическое </a:t>
            </a:r>
            <a:r>
              <a:rPr lang="ru-RU" i="1" dirty="0"/>
              <a:t>обеспечение реализации дополнительных общеобразовательных </a:t>
            </a:r>
            <a:r>
              <a:rPr lang="ru-RU" i="1" dirty="0" smtClean="0"/>
              <a:t>программ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о</a:t>
            </a:r>
            <a:r>
              <a:rPr lang="ru-RU" i="1" dirty="0" smtClean="0"/>
              <a:t>рганизационно-педагогическое </a:t>
            </a:r>
            <a:r>
              <a:rPr lang="ru-RU" i="1" dirty="0"/>
              <a:t>обеспечение реализации дополнительных общеобразовательных </a:t>
            </a:r>
            <a:r>
              <a:rPr lang="ru-RU" i="1" dirty="0" smtClean="0"/>
              <a:t>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975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Выявление дефицитов педагогов на основе анализа </a:t>
            </a:r>
            <a:r>
              <a:rPr lang="ru-RU" sz="3200" b="1" dirty="0" err="1" smtClean="0">
                <a:solidFill>
                  <a:srgbClr val="C00000"/>
                </a:solidFill>
              </a:rPr>
              <a:t>сформированности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smtClean="0">
                <a:solidFill>
                  <a:srgbClr val="C00000"/>
                </a:solidFill>
              </a:rPr>
              <a:t>профессиональных компетенци</a:t>
            </a:r>
            <a:r>
              <a:rPr lang="ru-RU" sz="3200" b="1">
                <a:solidFill>
                  <a:srgbClr val="C00000"/>
                </a:solidFill>
              </a:rPr>
              <a:t>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016" y="1556792"/>
            <a:ext cx="8856984" cy="3528392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Разработка регионального пакета инструментов выявления профессиональных дефицитов педагогов с использованием потенциала: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Межвузовских научно-исследовательских лабораторий;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Профессиональных педагогических сообществ;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Ресурсных центров, базовых площадок ИРО и др.</a:t>
            </a:r>
          </a:p>
          <a:p>
            <a:pPr marL="266700" indent="-26670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Создание информационного ресурса на сайте ИРО «</a:t>
            </a:r>
            <a:r>
              <a:rPr lang="ru-RU" sz="2000" b="1" dirty="0" err="1" smtClean="0">
                <a:solidFill>
                  <a:srgbClr val="002060"/>
                </a:solidFill>
              </a:rPr>
              <a:t>Тестинг</a:t>
            </a:r>
            <a:r>
              <a:rPr lang="ru-RU" sz="2000" b="1" dirty="0" smtClean="0">
                <a:solidFill>
                  <a:srgbClr val="002060"/>
                </a:solidFill>
              </a:rPr>
              <a:t>» по проведению тестирования педагогов для выявления их профессиональных дефицитов и разработки соответствующих программ педагогического роста.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www.iro.yar.ru/fileadmin/_processed_/csm_sekciya_4_doshk_e3125852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24223"/>
            <a:ext cx="3131840" cy="16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ttp://www.iro.yar.ru/fileadmin/_processed_/csm_2_4-03-16-ug16_08_02c7c324f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251278"/>
            <a:ext cx="1979711" cy="16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756" r="-1" b="2241"/>
          <a:stretch/>
        </p:blipFill>
        <p:spPr bwMode="auto">
          <a:xfrm>
            <a:off x="6444208" y="5252093"/>
            <a:ext cx="2555776" cy="160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219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9631" cy="1280160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4578" y="10337"/>
            <a:ext cx="8116334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Тест как инструмент оценки </a:t>
            </a:r>
            <a:r>
              <a:rPr lang="ru-RU" sz="2400" b="1" dirty="0" err="1">
                <a:solidFill>
                  <a:srgbClr val="002060"/>
                </a:solidFill>
              </a:rPr>
              <a:t>сформированности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 выявления дефицитов компетенций </a:t>
            </a:r>
            <a:r>
              <a:rPr lang="ru-RU" sz="2400" b="1" dirty="0">
                <a:solidFill>
                  <a:srgbClr val="002060"/>
                </a:solidFill>
              </a:rPr>
              <a:t>педагога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0" y="1280161"/>
            <a:ext cx="4607472" cy="5389199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Тест </a:t>
            </a:r>
            <a:r>
              <a:rPr lang="ru-RU" sz="2000" b="1" dirty="0">
                <a:solidFill>
                  <a:srgbClr val="002060"/>
                </a:solidFill>
              </a:rPr>
              <a:t>для оценки профессиональных компетенций педагога</a:t>
            </a:r>
            <a:r>
              <a:rPr lang="ru-RU" sz="2000" dirty="0"/>
              <a:t> </a:t>
            </a:r>
            <a:r>
              <a:rPr lang="ru-RU" sz="2000" dirty="0" smtClean="0"/>
              <a:t>содержит задания в виде кейсов </a:t>
            </a:r>
            <a:r>
              <a:rPr lang="ru-RU" sz="2000" dirty="0"/>
              <a:t>со свободно конструируемым ответом, </a:t>
            </a:r>
            <a:r>
              <a:rPr lang="ru-RU" sz="2000" dirty="0" smtClean="0"/>
              <a:t>междисциплинарного </a:t>
            </a:r>
            <a:r>
              <a:rPr lang="ru-RU" sz="2000" dirty="0"/>
              <a:t>характера, на применение знаний в последующем обучении, жизненных или профессиональных ситуациях</a:t>
            </a:r>
            <a:r>
              <a:rPr lang="ru-RU" sz="2000" dirty="0" smtClean="0"/>
              <a:t>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Результаты </a:t>
            </a:r>
            <a:r>
              <a:rPr lang="ru-RU" sz="2000" b="1" dirty="0">
                <a:solidFill>
                  <a:srgbClr val="C00000"/>
                </a:solidFill>
              </a:rPr>
              <a:t>тестирования:</a:t>
            </a:r>
            <a:endParaRPr lang="ru-RU" sz="2000" dirty="0" smtClean="0"/>
          </a:p>
          <a:p>
            <a:pPr lvl="1">
              <a:lnSpc>
                <a:spcPct val="100000"/>
              </a:lnSpc>
              <a:buFont typeface="Wingdings" pitchFamily="2" charset="2"/>
              <a:buChar char="q"/>
            </a:pPr>
            <a:r>
              <a:rPr lang="ru-RU" sz="2000" dirty="0" smtClean="0"/>
              <a:t>каждый тестируемый получает средний балл оценки по каждой компетенции, характеризующий уровень ее освоения;</a:t>
            </a:r>
            <a:endParaRPr lang="ru-RU" sz="2000" b="1" dirty="0" smtClean="0"/>
          </a:p>
          <a:p>
            <a:pPr lvl="1">
              <a:lnSpc>
                <a:spcPct val="100000"/>
              </a:lnSpc>
              <a:buFont typeface="Wingdings" pitchFamily="2" charset="2"/>
              <a:buChar char="q"/>
            </a:pPr>
            <a:r>
              <a:rPr lang="ru-RU" sz="2000" dirty="0" smtClean="0"/>
              <a:t>каждый </a:t>
            </a:r>
            <a:r>
              <a:rPr lang="ru-RU" sz="2000" dirty="0"/>
              <a:t>тестируемый </a:t>
            </a:r>
            <a:r>
              <a:rPr lang="ru-RU" sz="2000" dirty="0" smtClean="0"/>
              <a:t>получает </a:t>
            </a:r>
            <a:r>
              <a:rPr lang="ru-RU" sz="2000" dirty="0"/>
              <a:t>лист </a:t>
            </a:r>
            <a:r>
              <a:rPr lang="ru-RU" sz="2000" dirty="0" smtClean="0"/>
              <a:t>рекомендаций по развитию дефицитов освоения  компетенции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 smtClean="0"/>
              <a:t>По </a:t>
            </a:r>
            <a:r>
              <a:rPr lang="ru-RU" sz="2000" dirty="0"/>
              <a:t>результатам тестирования </a:t>
            </a:r>
            <a:r>
              <a:rPr lang="ru-RU" sz="2000" dirty="0" smtClean="0"/>
              <a:t>формируется база </a:t>
            </a:r>
            <a:r>
              <a:rPr lang="ru-RU" sz="2000" dirty="0"/>
              <a:t>статистики </a:t>
            </a:r>
            <a:r>
              <a:rPr lang="ru-RU" sz="2000" dirty="0" err="1" smtClean="0"/>
              <a:t>сформированности</a:t>
            </a:r>
            <a:r>
              <a:rPr lang="ru-RU" sz="2000" dirty="0" smtClean="0"/>
              <a:t> компетенций педагогов.</a:t>
            </a:r>
            <a:endParaRPr lang="ru-RU" sz="200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 smtClean="0"/>
              <a:t>На основе результатов тестирования определяются  </a:t>
            </a:r>
            <a:r>
              <a:rPr lang="ru-RU" sz="2000" b="1" dirty="0" smtClean="0">
                <a:solidFill>
                  <a:srgbClr val="002060"/>
                </a:solidFill>
              </a:rPr>
              <a:t>дефициты педагогов </a:t>
            </a:r>
            <a:r>
              <a:rPr lang="ru-RU" sz="2000" dirty="0" smtClean="0"/>
              <a:t>и разрабатываются </a:t>
            </a:r>
            <a:r>
              <a:rPr lang="ru-RU" sz="2000" b="1" dirty="0" smtClean="0">
                <a:solidFill>
                  <a:srgbClr val="002060"/>
                </a:solidFill>
              </a:rPr>
              <a:t>программы ППК </a:t>
            </a:r>
            <a:r>
              <a:rPr lang="ru-RU" sz="2000" dirty="0" smtClean="0"/>
              <a:t>для их устранения</a:t>
            </a:r>
          </a:p>
        </p:txBody>
      </p:sp>
      <p:pic>
        <p:nvPicPr>
          <p:cNvPr id="7" name="Рисунок 6" descr="D:\НИР\НИР_компет_талант\Общая сборка работы\0_Монография\Прав_ваниант_скринов\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7473" y="1425553"/>
            <a:ext cx="3320891" cy="283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 descr="D:\НИР\НИР_компет_талант\Компьют_тест\Скрин_шоты_теста\4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7239" y="3014871"/>
            <a:ext cx="3319463" cy="278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D:\НИР\НИР_компет_талант\Компьют_тест\Скрин_шоты_теста\6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8897" y="4265273"/>
            <a:ext cx="3317558" cy="278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905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6470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rgbClr val="C00000"/>
                </a:solidFill>
              </a:rPr>
              <a:t>Результаты анализа дефицитов педагогов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31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179512" y="1196752"/>
          <a:ext cx="8856984" cy="5104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968500" y="6418263"/>
            <a:ext cx="5041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FFE6CD"/>
                </a:solidFill>
                <a:latin typeface="Times New Roman" pitchFamily="18" charset="0"/>
                <a:cs typeface="Times New Roman" pitchFamily="18" charset="0"/>
              </a:rPr>
              <a:t>Институт развития образования, Ярославль</a:t>
            </a:r>
          </a:p>
          <a:p>
            <a:pPr algn="ctr"/>
            <a:r>
              <a:rPr lang="en-US" sz="1200">
                <a:solidFill>
                  <a:srgbClr val="FFE6CD"/>
                </a:solidFill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1200">
                <a:solidFill>
                  <a:srgbClr val="FFE6C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>
                <a:solidFill>
                  <a:srgbClr val="FFE6CD"/>
                </a:solidFill>
                <a:latin typeface="Times New Roman" pitchFamily="18" charset="0"/>
                <a:cs typeface="Times New Roman" pitchFamily="18" charset="0"/>
              </a:rPr>
              <a:t>iro.ru</a:t>
            </a:r>
            <a:endParaRPr lang="ru-RU" sz="1200">
              <a:solidFill>
                <a:srgbClr val="FFE6C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71550" y="1916832"/>
            <a:ext cx="8172450" cy="34559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4000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Вызов 5. Модернизация дополнительного профессионального образования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700486"/>
              </p:ext>
            </p:extLst>
          </p:nvPr>
        </p:nvGraphicFramePr>
        <p:xfrm>
          <a:off x="179512" y="908720"/>
          <a:ext cx="871296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68952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</a:rPr>
              <a:t>Разработка и реализации новых программ ПК и ПП, направленных на педагогический рост </a:t>
            </a:r>
            <a:r>
              <a:rPr lang="ru-RU" sz="2800" b="1" dirty="0" smtClean="0"/>
              <a:t>и повышение качества образования</a:t>
            </a:r>
            <a:endParaRPr lang="ru-RU" sz="2800" b="1" dirty="0">
              <a:solidFill>
                <a:srgbClr val="99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12776"/>
            <a:ext cx="9036496" cy="36004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Программы ПК и ПП, направленные на повышение эффективности реализации ФГОС ООО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Программы ПК и ПП, направленные на совершенствование актуальных направлений развития образования 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Модульные программы ПК и ПП, направленные на профессиональное развитие педагога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dirty="0" smtClean="0"/>
              <a:t>Формирование профессиональных компетенций педагога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dirty="0" smtClean="0"/>
              <a:t>Формирование дополнительных квалификаций </a:t>
            </a:r>
          </a:p>
        </p:txBody>
      </p:sp>
      <p:pic>
        <p:nvPicPr>
          <p:cNvPr id="5" name="Picture 2" descr="C:\Users\nnn.INTRANET\Documents\Data\_Сайт ИРО\фото-школа\87школа\биология старшие\IMG_5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8977"/>
            <a:ext cx="2577879" cy="171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iro.yar.ru/fileadmin/_processed_/csm_sekciya_5_doshk_d0babfb0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166532"/>
            <a:ext cx="4176464" cy="169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iro.yar.ru/fileadmin/_processed_/csm_15-03-kpk-crii_05_652997aa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51427"/>
            <a:ext cx="2267744" cy="170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31639" cy="1280160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31639" y="53541"/>
            <a:ext cx="7588940" cy="95410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Проектирование модульных программ</a:t>
            </a:r>
            <a:r>
              <a:rPr lang="ru-RU" sz="2800" b="1" dirty="0" smtClean="0">
                <a:solidFill>
                  <a:srgbClr val="002060"/>
                </a:solidFill>
              </a:rPr>
              <a:t>, основанных </a:t>
            </a:r>
            <a:r>
              <a:rPr lang="ru-RU" sz="2800" b="1" dirty="0">
                <a:solidFill>
                  <a:srgbClr val="002060"/>
                </a:solidFill>
              </a:rPr>
              <a:t>на компетенциях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4952" y="1052740"/>
            <a:ext cx="8812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Основная задача </a:t>
            </a:r>
            <a:r>
              <a:rPr lang="ru-RU" sz="1600" b="1" i="1" dirty="0"/>
              <a:t>модульного обучения</a:t>
            </a:r>
            <a:r>
              <a:rPr lang="ru-RU" sz="1600" b="1" dirty="0"/>
              <a:t> – </a:t>
            </a:r>
            <a:r>
              <a:rPr lang="ru-RU" sz="1600" b="1" dirty="0" smtClean="0"/>
              <a:t>гибкое, вариативное  </a:t>
            </a:r>
            <a:r>
              <a:rPr lang="ru-RU" sz="1600" b="1" dirty="0"/>
              <a:t>выстраивание содержания для удовлетворения индивидуальных образовательных потребностей </a:t>
            </a:r>
            <a:r>
              <a:rPr lang="ru-RU" sz="1600" b="1" dirty="0" smtClean="0"/>
              <a:t>обучающихся через структурирование программы  </a:t>
            </a:r>
            <a:r>
              <a:rPr lang="ru-RU" sz="1600" b="1" dirty="0"/>
              <a:t>в виде совокупности учебных модулей.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12246436"/>
              </p:ext>
            </p:extLst>
          </p:nvPr>
        </p:nvGraphicFramePr>
        <p:xfrm>
          <a:off x="134008" y="2222335"/>
          <a:ext cx="8875985" cy="101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4952" y="3399239"/>
            <a:ext cx="3862993" cy="3323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Модульные программы </a:t>
            </a:r>
            <a:r>
              <a:rPr lang="ru-RU" sz="1400" dirty="0" smtClean="0"/>
              <a:t>представлены: </a:t>
            </a:r>
            <a:r>
              <a:rPr lang="ru-RU" sz="1400" i="1" dirty="0" smtClean="0">
                <a:solidFill>
                  <a:srgbClr val="002060"/>
                </a:solidFill>
              </a:rPr>
              <a:t>инвариантной </a:t>
            </a:r>
            <a:r>
              <a:rPr lang="ru-RU" sz="1400" i="1" dirty="0">
                <a:solidFill>
                  <a:srgbClr val="002060"/>
                </a:solidFill>
              </a:rPr>
              <a:t>и вариативной частями</a:t>
            </a:r>
            <a:r>
              <a:rPr lang="ru-RU" sz="1400" i="1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Главной особенностью модульных программ является  формирование слушателями </a:t>
            </a:r>
            <a:r>
              <a:rPr lang="ru-RU" sz="1400" i="1" dirty="0">
                <a:solidFill>
                  <a:srgbClr val="002060"/>
                </a:solidFill>
              </a:rPr>
              <a:t>индивидуального учебного плана (маршрута</a:t>
            </a:r>
            <a:r>
              <a:rPr lang="ru-RU" sz="1400" i="1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Основанием для выбора модуля являются: </a:t>
            </a:r>
            <a:r>
              <a:rPr lang="ru-RU" sz="1400" i="1" dirty="0" smtClean="0">
                <a:solidFill>
                  <a:srgbClr val="002060"/>
                </a:solidFill>
              </a:rPr>
              <a:t>результаты </a:t>
            </a:r>
            <a:r>
              <a:rPr lang="ru-RU" sz="1400" i="1" dirty="0">
                <a:solidFill>
                  <a:srgbClr val="002060"/>
                </a:solidFill>
              </a:rPr>
              <a:t>самодиагностики слушателя, </a:t>
            </a:r>
            <a:r>
              <a:rPr lang="ru-RU" sz="1400" i="1" dirty="0" smtClean="0">
                <a:solidFill>
                  <a:srgbClr val="002060"/>
                </a:solidFill>
              </a:rPr>
              <a:t>экспертной </a:t>
            </a:r>
            <a:r>
              <a:rPr lang="ru-RU" sz="1400" i="1" dirty="0">
                <a:solidFill>
                  <a:srgbClr val="002060"/>
                </a:solidFill>
              </a:rPr>
              <a:t>оценки руководителя образовательной организации, </a:t>
            </a:r>
            <a:r>
              <a:rPr lang="ru-RU" sz="1400" i="1" dirty="0" smtClean="0">
                <a:solidFill>
                  <a:srgbClr val="002060"/>
                </a:solidFill>
              </a:rPr>
              <a:t>тестирования </a:t>
            </a:r>
            <a:r>
              <a:rPr lang="ru-RU" sz="1400" i="1" dirty="0">
                <a:solidFill>
                  <a:srgbClr val="002060"/>
                </a:solidFill>
              </a:rPr>
              <a:t>слушателя</a:t>
            </a:r>
            <a:r>
              <a:rPr lang="ru-RU" sz="1400" dirty="0">
                <a:solidFill>
                  <a:srgbClr val="002060"/>
                </a:solidFill>
              </a:rPr>
              <a:t>. </a:t>
            </a:r>
            <a:r>
              <a:rPr lang="ru-RU" sz="1400" i="1" dirty="0" smtClean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Модульные программы реализуются </a:t>
            </a:r>
            <a:r>
              <a:rPr lang="ru-RU" sz="1400" dirty="0"/>
              <a:t> </a:t>
            </a:r>
            <a:r>
              <a:rPr lang="ru-RU" sz="1400" dirty="0" smtClean="0"/>
              <a:t>на основе </a:t>
            </a:r>
            <a:r>
              <a:rPr lang="ru-RU" sz="1400" i="1" dirty="0" err="1" smtClean="0">
                <a:solidFill>
                  <a:srgbClr val="002060"/>
                </a:solidFill>
              </a:rPr>
              <a:t>зачетно</a:t>
            </a:r>
            <a:r>
              <a:rPr lang="ru-RU" sz="1400" i="1" dirty="0" smtClean="0">
                <a:solidFill>
                  <a:srgbClr val="002060"/>
                </a:solidFill>
              </a:rPr>
              <a:t>-накопительного способа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3968" y="3399239"/>
            <a:ext cx="4733908" cy="3323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ярославском ИРО реализуются модульные программы, направленные на формирование профессиональных и </a:t>
            </a:r>
            <a:r>
              <a:rPr lang="ru-RU" sz="1400" dirty="0" err="1" smtClean="0"/>
              <a:t>метапредметных</a:t>
            </a:r>
            <a:r>
              <a:rPr lang="ru-RU" sz="1400" dirty="0" smtClean="0"/>
              <a:t> компетенций педагогов и управленцев: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i="1" dirty="0"/>
              <a:t>Актуальные вопросы развития региональной системы образования</a:t>
            </a:r>
            <a:endParaRPr lang="ru-RU" sz="1400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i="1" dirty="0" smtClean="0"/>
              <a:t>Формирование </a:t>
            </a:r>
            <a:r>
              <a:rPr lang="ru-RU" sz="1400" i="1" dirty="0"/>
              <a:t>компетенций педагога, работающего с талантливыми детьми и </a:t>
            </a:r>
            <a:r>
              <a:rPr lang="ru-RU" sz="1400" i="1" dirty="0" smtClean="0"/>
              <a:t>молодежью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i="1" dirty="0" smtClean="0"/>
              <a:t>Педагогическая </a:t>
            </a:r>
            <a:r>
              <a:rPr lang="ru-RU" sz="1400" i="1" dirty="0"/>
              <a:t>деятельность в сфере дополнительного образования </a:t>
            </a:r>
            <a:r>
              <a:rPr lang="ru-RU" sz="1400" i="1" dirty="0" smtClean="0"/>
              <a:t>детей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i="1" dirty="0" smtClean="0"/>
              <a:t>Управление </a:t>
            </a:r>
            <a:r>
              <a:rPr lang="ru-RU" sz="1400" i="1" dirty="0"/>
              <a:t>образовательным процессом по результатам </a:t>
            </a:r>
            <a:r>
              <a:rPr lang="ru-RU" sz="1400" i="1" dirty="0" smtClean="0"/>
              <a:t>ГИА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i="1" dirty="0"/>
              <a:t>Подготовка обучающихся к государственной итоговой </a:t>
            </a:r>
            <a:r>
              <a:rPr lang="ru-RU" sz="1400" i="1" dirty="0" smtClean="0"/>
              <a:t>аттестации</a:t>
            </a:r>
            <a:r>
              <a:rPr lang="ru-RU" sz="1400" i="1" dirty="0"/>
              <a:t> </a:t>
            </a:r>
            <a:r>
              <a:rPr lang="ru-RU" sz="1400" i="1" dirty="0" smtClean="0"/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216808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00543" y="1477357"/>
            <a:ext cx="4968552" cy="4649440"/>
          </a:xfrm>
          <a:prstGeom prst="ellipse">
            <a:avLst/>
          </a:prstGeom>
          <a:noFill/>
          <a:ln w="317500">
            <a:solidFill>
              <a:schemeClr val="accent1">
                <a:shade val="50000"/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27463" y="799928"/>
            <a:ext cx="1452716" cy="1130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ДПО</a:t>
            </a:r>
            <a:endParaRPr lang="ru-RU" sz="3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2132856"/>
            <a:ext cx="1452716" cy="1130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Вузы</a:t>
            </a:r>
            <a:endParaRPr lang="ru-RU" sz="3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92527" y="3828484"/>
            <a:ext cx="1452716" cy="1130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ОО</a:t>
            </a:r>
            <a:endParaRPr lang="ru-RU" sz="3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35012" y="5264424"/>
            <a:ext cx="1452716" cy="1130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НКО</a:t>
            </a:r>
            <a:endParaRPr lang="ru-RU" sz="3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3830833"/>
            <a:ext cx="1452716" cy="1130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ММС</a:t>
            </a:r>
            <a:endParaRPr lang="ru-RU" sz="32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2132856"/>
            <a:ext cx="1452716" cy="1130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СПО</a:t>
            </a:r>
            <a:endParaRPr lang="ru-RU" sz="3200" dirty="0"/>
          </a:p>
        </p:txBody>
      </p:sp>
      <p:cxnSp>
        <p:nvCxnSpPr>
          <p:cNvPr id="12" name="Соединительная линия уступом 11"/>
          <p:cNvCxnSpPr>
            <a:stCxn id="5" idx="1"/>
            <a:endCxn id="10" idx="0"/>
          </p:cNvCxnSpPr>
          <p:nvPr/>
        </p:nvCxnSpPr>
        <p:spPr>
          <a:xfrm rot="10800000" flipV="1">
            <a:off x="905871" y="1365282"/>
            <a:ext cx="1221593" cy="767573"/>
          </a:xfrm>
          <a:prstGeom prst="curvedConnector2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/>
          <p:cNvCxnSpPr>
            <a:stCxn id="8" idx="1"/>
            <a:endCxn id="9" idx="2"/>
          </p:cNvCxnSpPr>
          <p:nvPr/>
        </p:nvCxnSpPr>
        <p:spPr>
          <a:xfrm rot="10800000">
            <a:off x="905870" y="4961543"/>
            <a:ext cx="1229142" cy="868237"/>
          </a:xfrm>
          <a:prstGeom prst="curvedConnector2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stCxn id="7" idx="2"/>
            <a:endCxn id="8" idx="3"/>
          </p:cNvCxnSpPr>
          <p:nvPr/>
        </p:nvCxnSpPr>
        <p:spPr>
          <a:xfrm rot="5400000">
            <a:off x="3818014" y="4728908"/>
            <a:ext cx="870586" cy="1331157"/>
          </a:xfrm>
          <a:prstGeom prst="curvedConnector2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>
            <a:stCxn id="5" idx="3"/>
            <a:endCxn id="6" idx="0"/>
          </p:cNvCxnSpPr>
          <p:nvPr/>
        </p:nvCxnSpPr>
        <p:spPr>
          <a:xfrm>
            <a:off x="3580179" y="1365283"/>
            <a:ext cx="1358139" cy="767573"/>
          </a:xfrm>
          <a:prstGeom prst="curvedConnector2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0" idx="2"/>
            <a:endCxn id="9" idx="0"/>
          </p:cNvCxnSpPr>
          <p:nvPr/>
        </p:nvCxnSpPr>
        <p:spPr>
          <a:xfrm>
            <a:off x="905870" y="3263565"/>
            <a:ext cx="0" cy="567268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6" idx="2"/>
            <a:endCxn id="7" idx="0"/>
          </p:cNvCxnSpPr>
          <p:nvPr/>
        </p:nvCxnSpPr>
        <p:spPr>
          <a:xfrm flipH="1">
            <a:off x="4918885" y="3263565"/>
            <a:ext cx="19433" cy="564919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5" idx="2"/>
            <a:endCxn id="8" idx="0"/>
          </p:cNvCxnSpPr>
          <p:nvPr/>
        </p:nvCxnSpPr>
        <p:spPr>
          <a:xfrm>
            <a:off x="2853821" y="1930637"/>
            <a:ext cx="7549" cy="3333787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6" idx="1"/>
            <a:endCxn id="10" idx="3"/>
          </p:cNvCxnSpPr>
          <p:nvPr/>
        </p:nvCxnSpPr>
        <p:spPr>
          <a:xfrm flipH="1">
            <a:off x="1632228" y="2698211"/>
            <a:ext cx="2579732" cy="0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7" idx="1"/>
            <a:endCxn id="9" idx="3"/>
          </p:cNvCxnSpPr>
          <p:nvPr/>
        </p:nvCxnSpPr>
        <p:spPr>
          <a:xfrm flipH="1">
            <a:off x="1632228" y="4393839"/>
            <a:ext cx="2560299" cy="2349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5" idx="2"/>
            <a:endCxn id="9" idx="3"/>
          </p:cNvCxnSpPr>
          <p:nvPr/>
        </p:nvCxnSpPr>
        <p:spPr>
          <a:xfrm flipH="1">
            <a:off x="1632228" y="1930637"/>
            <a:ext cx="1221593" cy="2465551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5" idx="2"/>
            <a:endCxn id="7" idx="1"/>
          </p:cNvCxnSpPr>
          <p:nvPr/>
        </p:nvCxnSpPr>
        <p:spPr>
          <a:xfrm>
            <a:off x="2853821" y="1930637"/>
            <a:ext cx="1338706" cy="2463202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0" idx="3"/>
            <a:endCxn id="8" idx="0"/>
          </p:cNvCxnSpPr>
          <p:nvPr/>
        </p:nvCxnSpPr>
        <p:spPr>
          <a:xfrm>
            <a:off x="1632228" y="2698211"/>
            <a:ext cx="1229142" cy="2566213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6" idx="1"/>
            <a:endCxn id="8" idx="0"/>
          </p:cNvCxnSpPr>
          <p:nvPr/>
        </p:nvCxnSpPr>
        <p:spPr>
          <a:xfrm flipH="1">
            <a:off x="2861370" y="2698211"/>
            <a:ext cx="1350590" cy="2566213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stCxn id="10" idx="3"/>
            <a:endCxn id="7" idx="1"/>
          </p:cNvCxnSpPr>
          <p:nvPr/>
        </p:nvCxnSpPr>
        <p:spPr>
          <a:xfrm>
            <a:off x="1632228" y="2698211"/>
            <a:ext cx="2560299" cy="1695628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6" idx="1"/>
            <a:endCxn id="9" idx="3"/>
          </p:cNvCxnSpPr>
          <p:nvPr/>
        </p:nvCxnSpPr>
        <p:spPr>
          <a:xfrm flipH="1">
            <a:off x="1632228" y="2698211"/>
            <a:ext cx="2579732" cy="1697977"/>
          </a:xfrm>
          <a:prstGeom prst="straightConnector1">
            <a:avLst/>
          </a:prstGeom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http://www.iro.yar.ru/fileadmin/_processed_/csm_300516-slet2_0b4f2b4d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11309" r="1742" b="6927"/>
          <a:stretch/>
        </p:blipFill>
        <p:spPr bwMode="auto">
          <a:xfrm>
            <a:off x="5632600" y="4869160"/>
            <a:ext cx="351140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5724128" y="332656"/>
            <a:ext cx="3240360" cy="3096344"/>
          </a:xfrm>
          <a:prstGeom prst="round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Сетевая распределенная модель повышения профессионального мастерства педагогических работников </a:t>
            </a:r>
            <a:endParaRPr lang="ru-RU" sz="2400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4245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60120" cy="1280160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60121" y="9062"/>
            <a:ext cx="383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Время профессионального роста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9220" y="315150"/>
            <a:ext cx="8284779" cy="13849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Сопровождение профессионального развития педагогических кадров  и повышения качества образования в регионе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66785769"/>
              </p:ext>
            </p:extLst>
          </p:nvPr>
        </p:nvGraphicFramePr>
        <p:xfrm>
          <a:off x="118241" y="1772816"/>
          <a:ext cx="8918255" cy="4968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72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5273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+mn-lt"/>
              </a:rPr>
              <a:t>Институт развития образования Ярославской области:</a:t>
            </a:r>
            <a:endParaRPr lang="ru-RU" b="1" dirty="0">
              <a:latin typeface="+mn-lt"/>
            </a:endParaRPr>
          </a:p>
        </p:txBody>
      </p:sp>
      <p:graphicFrame>
        <p:nvGraphicFramePr>
          <p:cNvPr id="4" name="Содержимое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4635284"/>
              </p:ext>
            </p:extLst>
          </p:nvPr>
        </p:nvGraphicFramePr>
        <p:xfrm>
          <a:off x="179512" y="1412776"/>
          <a:ext cx="878497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3841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9144000" cy="10525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</a:rPr>
              <a:t>Новый информационный центр ИРО</a:t>
            </a:r>
            <a:br>
              <a:rPr lang="ru-RU" sz="2800" b="1" dirty="0" smtClean="0">
                <a:solidFill>
                  <a:srgbClr val="990000"/>
                </a:solidFill>
              </a:rPr>
            </a:br>
            <a:r>
              <a:rPr lang="ru-RU" sz="2800" b="1" dirty="0" smtClean="0">
                <a:solidFill>
                  <a:srgbClr val="990000"/>
                </a:solidFill>
              </a:rPr>
              <a:t>«Ярославская область – пространство образовательных возможностей»</a:t>
            </a:r>
            <a:endParaRPr lang="ru-RU" sz="2800" dirty="0">
              <a:solidFill>
                <a:srgbClr val="99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2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260"/>
            <a:ext cx="2771940" cy="24639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30282"/>
            <a:ext cx="2835316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64" y="4358680"/>
            <a:ext cx="2811736" cy="2499320"/>
          </a:xfrm>
          <a:prstGeom prst="rect">
            <a:avLst/>
          </a:prstGeom>
        </p:spPr>
      </p:pic>
      <p:sp>
        <p:nvSpPr>
          <p:cNvPr id="4" name="AutoShape 2" descr="https://e.mail.ru/cgi-bin/getattach?file=DSCN2288.JPG&amp;id=14446390120000000951;0;1&amp;mode=attachment&amp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J:\Фото\DSCN22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3" t="478" r="17503" b="27551"/>
          <a:stretch/>
        </p:blipFill>
        <p:spPr bwMode="auto">
          <a:xfrm>
            <a:off x="5407204" y="1628800"/>
            <a:ext cx="3793735" cy="204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Фото\IMG_07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/>
          <a:stretch/>
        </p:blipFill>
        <p:spPr bwMode="auto">
          <a:xfrm>
            <a:off x="0" y="4509120"/>
            <a:ext cx="3006032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1723260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Региональная сеть ИБЦ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6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Портал «Дополнительное профессиональное образование по вопросам воспитания»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174810"/>
            <a:ext cx="6733240" cy="5683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7308304" y="4365104"/>
            <a:ext cx="1835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Портал является федеральным ресурсом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t="4720" r="23127" b="4650"/>
          <a:stretch/>
        </p:blipFill>
        <p:spPr bwMode="auto">
          <a:xfrm>
            <a:off x="-44305" y="913196"/>
            <a:ext cx="3225382" cy="381642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781" y="58317"/>
            <a:ext cx="8117220" cy="8668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Портал «Дополнительное и неформальное образование</a:t>
            </a:r>
          </a:p>
        </p:txBody>
      </p:sp>
      <p:pic>
        <p:nvPicPr>
          <p:cNvPr id="6" name="Объект 5"/>
          <p:cNvPicPr>
            <a:picLocks noGrp="1"/>
          </p:cNvPicPr>
          <p:nvPr>
            <p:ph sz="quarter" idx="4294967295"/>
          </p:nvPr>
        </p:nvPicPr>
        <p:blipFill rotWithShape="1">
          <a:blip r:embed="rId4" cstate="print"/>
          <a:srcRect l="22910" t="4860" r="23845" b="10491"/>
          <a:stretch/>
        </p:blipFill>
        <p:spPr bwMode="auto">
          <a:xfrm>
            <a:off x="1943710" y="1484784"/>
            <a:ext cx="3888431" cy="4464496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77" y="2"/>
            <a:ext cx="1057058" cy="98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6" cstate="print"/>
          <a:srcRect l="21138" t="3232" r="24204" b="8098"/>
          <a:stretch/>
        </p:blipFill>
        <p:spPr bwMode="auto">
          <a:xfrm>
            <a:off x="3779912" y="2060848"/>
            <a:ext cx="4104456" cy="4320480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Блок-схема: знак завершения 3"/>
          <p:cNvSpPr/>
          <p:nvPr/>
        </p:nvSpPr>
        <p:spPr>
          <a:xfrm>
            <a:off x="2824109" y="2780930"/>
            <a:ext cx="795647" cy="216023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19" y="3334892"/>
            <a:ext cx="93181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8" cstate="print"/>
          <a:srcRect l="25000" t="5253" r="24438" b="12147"/>
          <a:stretch/>
        </p:blipFill>
        <p:spPr bwMode="auto">
          <a:xfrm>
            <a:off x="5724129" y="2821408"/>
            <a:ext cx="3419871" cy="4077072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Блок-схема: знак завершения 7"/>
          <p:cNvSpPr/>
          <p:nvPr/>
        </p:nvSpPr>
        <p:spPr>
          <a:xfrm>
            <a:off x="6300193" y="4005067"/>
            <a:ext cx="792088" cy="216023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ru-RU"/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8351911" y="4198443"/>
            <a:ext cx="792088" cy="216023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ru-RU"/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351911" y="4941168"/>
            <a:ext cx="792088" cy="216023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Образовательные ресурсы сайта ИРО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5616624" cy="468052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3688" y="2132856"/>
            <a:ext cx="5655310" cy="4725144"/>
          </a:xfrm>
          <a:prstGeom prst="rect">
            <a:avLst/>
          </a:prstGeom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1" t="6022" r="34155" b="7919"/>
          <a:stretch/>
        </p:blipFill>
        <p:spPr bwMode="auto">
          <a:xfrm>
            <a:off x="5292080" y="1735862"/>
            <a:ext cx="3851920" cy="512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2" y="5733255"/>
            <a:ext cx="9144000" cy="1158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243" t="5571" r="25567" b="3130"/>
          <a:stretch/>
        </p:blipFill>
        <p:spPr>
          <a:xfrm>
            <a:off x="4602061" y="2995041"/>
            <a:ext cx="2130899" cy="27807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110" t="5760" r="28085" b="3822"/>
          <a:stretch/>
        </p:blipFill>
        <p:spPr>
          <a:xfrm>
            <a:off x="6905907" y="2945846"/>
            <a:ext cx="2252705" cy="2787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3362" t="6250" r="24681" b="4384"/>
          <a:stretch/>
        </p:blipFill>
        <p:spPr>
          <a:xfrm>
            <a:off x="2296249" y="3006161"/>
            <a:ext cx="2175527" cy="2806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3917" t="5762" r="25064" b="3829"/>
          <a:stretch/>
        </p:blipFill>
        <p:spPr>
          <a:xfrm>
            <a:off x="0" y="2963967"/>
            <a:ext cx="2141392" cy="28460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8751"/>
            <a:ext cx="9190517" cy="1646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14222"/>
            <a:ext cx="8817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Позиционирование Института через социальные сети  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345" y="975306"/>
            <a:ext cx="838862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Создание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продвижение групп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Консультационные услуги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социальных сетях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 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https://vk.com/id387036136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фактическое количество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участников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351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Facebook 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https://www.facebook.com/groups/1582011288775053/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 фактическое количество участников –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542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85" y="2023284"/>
            <a:ext cx="2624555" cy="8961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7280" y="1933074"/>
            <a:ext cx="239136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1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9188"/>
            <a:ext cx="7005464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dirty="0" smtClean="0">
                <a:solidFill>
                  <a:srgbClr val="990000"/>
                </a:solidFill>
              </a:rPr>
              <a:t>Издательская деятельность ИРО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33045" y="4365104"/>
            <a:ext cx="46044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ежегодно издается около 80 научно-методических продуктов (методические и учебные пособия, монографии и др.)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Начиная с 2014 года ИРО выпускает региональный научно-методический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журнал «Образовательная панорама»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D:\ИРО\Фото_ИРО\фото в презентацию\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4350" y="836712"/>
            <a:ext cx="2849650" cy="1656184"/>
          </a:xfrm>
          <a:prstGeom prst="rect">
            <a:avLst/>
          </a:prstGeom>
          <a:noFill/>
        </p:spPr>
      </p:pic>
      <p:sp>
        <p:nvSpPr>
          <p:cNvPr id="3" name="AutoShape 2" descr="https://apf.mail.ru/cgi-bin/readmsg?id=14446360270000000090;0;2&amp;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727246" cy="245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55103"/>
            <a:ext cx="1765269" cy="250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18519"/>
            <a:ext cx="1937754" cy="274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90470"/>
            <a:ext cx="1870948" cy="267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58078"/>
            <a:ext cx="1829238" cy="258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66216"/>
            <a:ext cx="1891641" cy="265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92" y="3554290"/>
            <a:ext cx="2165698" cy="29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9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115616" cy="1133798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960121" y="423948"/>
            <a:ext cx="8183879" cy="1167401"/>
          </a:xfrm>
          <a:custGeom>
            <a:avLst/>
            <a:gdLst>
              <a:gd name="connsiteX0" fmla="*/ 0 w 11422390"/>
              <a:gd name="connsiteY0" fmla="*/ 440531 h 1167401"/>
              <a:gd name="connsiteX1" fmla="*/ 6217920 w 11422390"/>
              <a:gd name="connsiteY1" fmla="*/ 448844 h 1167401"/>
              <a:gd name="connsiteX2" fmla="*/ 6575367 w 11422390"/>
              <a:gd name="connsiteY2" fmla="*/ 1163738 h 1167401"/>
              <a:gd name="connsiteX3" fmla="*/ 10989425 w 11422390"/>
              <a:gd name="connsiteY3" fmla="*/ 99709 h 1167401"/>
              <a:gd name="connsiteX4" fmla="*/ 11014363 w 11422390"/>
              <a:gd name="connsiteY4" fmla="*/ 108022 h 11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2390" h="1167401">
                <a:moveTo>
                  <a:pt x="0" y="440531"/>
                </a:moveTo>
                <a:cubicBezTo>
                  <a:pt x="2561013" y="384420"/>
                  <a:pt x="5122026" y="328310"/>
                  <a:pt x="6217920" y="448844"/>
                </a:cubicBezTo>
                <a:cubicBezTo>
                  <a:pt x="7313814" y="569378"/>
                  <a:pt x="5780116" y="1221927"/>
                  <a:pt x="6575367" y="1163738"/>
                </a:cubicBezTo>
                <a:cubicBezTo>
                  <a:pt x="7370618" y="1105549"/>
                  <a:pt x="10249592" y="275662"/>
                  <a:pt x="10989425" y="99709"/>
                </a:cubicBezTo>
                <a:cubicBezTo>
                  <a:pt x="11729258" y="-76244"/>
                  <a:pt x="11371810" y="15889"/>
                  <a:pt x="11014363" y="108022"/>
                </a:cubicBezTo>
              </a:path>
            </a:pathLst>
          </a:custGeom>
          <a:noFill/>
          <a:ln>
            <a:solidFill>
              <a:srgbClr val="A32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67356"/>
            <a:ext cx="9144000" cy="14180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" y="1019258"/>
            <a:ext cx="1611782" cy="211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90" y="1706224"/>
            <a:ext cx="1642731" cy="222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63" y="1999370"/>
            <a:ext cx="1682496" cy="226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49" y="2492896"/>
            <a:ext cx="1613150" cy="238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977" y="455417"/>
            <a:ext cx="1770321" cy="261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47" y="3010992"/>
            <a:ext cx="1642730" cy="250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6886" y="-109658"/>
            <a:ext cx="5496665" cy="18158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52D36"/>
                </a:solidFill>
                <a:latin typeface="+mn-lt"/>
              </a:rPr>
              <a:t>Методические пособия  по реализации концепций предметных областей: региональные составляющие </a:t>
            </a:r>
            <a:endParaRPr lang="ru-RU" sz="2800" b="1" dirty="0">
              <a:solidFill>
                <a:srgbClr val="A52D36"/>
              </a:solidFill>
              <a:latin typeface="+mn-lt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2" y="3819983"/>
            <a:ext cx="1840391" cy="193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" y="3933056"/>
            <a:ext cx="1568357" cy="222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98" y="4350325"/>
            <a:ext cx="1535848" cy="217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30" y="4663582"/>
            <a:ext cx="1622129" cy="217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9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392112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800" b="1" dirty="0" smtClean="0">
                <a:solidFill>
                  <a:srgbClr val="990000"/>
                </a:solidFill>
                <a:latin typeface="+mn-lt"/>
              </a:rPr>
              <a:t>Благодарю за внимание!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dirty="0" smtClean="0">
              <a:solidFill>
                <a:srgbClr val="990000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ru-RU" sz="2000" b="1" dirty="0"/>
              <a:t>Контактная информация:</a:t>
            </a:r>
          </a:p>
          <a:p>
            <a:pPr marL="0" indent="0" algn="ctr">
              <a:buNone/>
            </a:pPr>
            <a:r>
              <a:rPr lang="ru-RU" sz="2000" b="1" dirty="0"/>
              <a:t>Россия г. Ярославль, ул. Богдановича, 16 </a:t>
            </a:r>
          </a:p>
          <a:p>
            <a:pPr marL="0" indent="0" algn="ctr">
              <a:buNone/>
            </a:pPr>
            <a:r>
              <a:rPr lang="ru-RU" sz="2000" b="1" dirty="0"/>
              <a:t>Тел.: +7 (4852) 21-06-83 </a:t>
            </a:r>
          </a:p>
          <a:p>
            <a:pPr marL="0" indent="0" algn="ctr">
              <a:buNone/>
            </a:pPr>
            <a:r>
              <a:rPr lang="ru-RU" sz="2000" b="1" dirty="0"/>
              <a:t>Сайт: www.iro.yar.ru</a:t>
            </a:r>
          </a:p>
          <a:p>
            <a:pPr marL="0" indent="0" algn="ctr">
              <a:buNone/>
            </a:pPr>
            <a:r>
              <a:rPr lang="ru-RU" sz="2000" b="1" dirty="0"/>
              <a:t>E-</a:t>
            </a:r>
            <a:r>
              <a:rPr lang="ru-RU" sz="2000" b="1" dirty="0" err="1"/>
              <a:t>mail</a:t>
            </a:r>
            <a:r>
              <a:rPr lang="ru-RU" sz="2000" b="1" dirty="0"/>
              <a:t>: rcnit@iro.yar.ru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754"/>
            <a:ext cx="9144000" cy="1052736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ИРО сопровождает становление инновационной инфраструктуры РСО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42756955"/>
              </p:ext>
            </p:extLst>
          </p:nvPr>
        </p:nvGraphicFramePr>
        <p:xfrm>
          <a:off x="107504" y="1196751"/>
          <a:ext cx="8928992" cy="5076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27322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  <a:latin typeface="+mn-lt"/>
              </a:rPr>
              <a:t>Ответ на вызовы модернизации образования  </a:t>
            </a:r>
            <a:endParaRPr lang="ru-RU" sz="3200" b="1" dirty="0">
              <a:solidFill>
                <a:srgbClr val="990000"/>
              </a:solidFill>
              <a:latin typeface="+mn-lt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320480" y="5949280"/>
            <a:ext cx="755576" cy="50405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2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2800" b="1" dirty="0"/>
              <a:t>Вызов 1. Модернизация содержания и технологий образования в соответствии с ФГОС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101987"/>
              </p:ext>
            </p:extLst>
          </p:nvPr>
        </p:nvGraphicFramePr>
        <p:xfrm>
          <a:off x="179512" y="1484783"/>
          <a:ext cx="8784976" cy="2952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52999930"/>
              </p:ext>
            </p:extLst>
          </p:nvPr>
        </p:nvGraphicFramePr>
        <p:xfrm>
          <a:off x="143508" y="4797152"/>
          <a:ext cx="8784976" cy="2060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4211960" y="4437112"/>
            <a:ext cx="648072" cy="360040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98767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Основания для модернизации образования в Ярославской области: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9972"/>
            <a:ext cx="9144000" cy="1418028"/>
          </a:xfrm>
          <a:prstGeom prst="rect">
            <a:avLst/>
          </a:prstGeom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0" y="39553"/>
            <a:ext cx="8172400" cy="82123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500" b="1" dirty="0">
                <a:solidFill>
                  <a:srgbClr val="990000"/>
                </a:solidFill>
              </a:rPr>
              <a:t>Направления модернизации </a:t>
            </a:r>
            <a:r>
              <a:rPr lang="ru-RU" sz="3500" b="1" dirty="0" smtClean="0">
                <a:solidFill>
                  <a:srgbClr val="990000"/>
                </a:solidFill>
              </a:rPr>
              <a:t>образования в регионе</a:t>
            </a:r>
            <a:endParaRPr lang="ru-RU" sz="3500" dirty="0" smtClean="0">
              <a:solidFill>
                <a:srgbClr val="990000"/>
              </a:solidFill>
            </a:endParaRPr>
          </a:p>
          <a:p>
            <a:endParaRPr lang="ru-RU" sz="2000" dirty="0" smtClean="0"/>
          </a:p>
          <a:p>
            <a:endParaRPr lang="ru-RU" sz="20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0390454"/>
              </p:ext>
            </p:extLst>
          </p:nvPr>
        </p:nvGraphicFramePr>
        <p:xfrm>
          <a:off x="107504" y="860790"/>
          <a:ext cx="8928992" cy="5664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20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71651"/>
            <a:ext cx="9143999" cy="1196694"/>
          </a:xfrm>
        </p:spPr>
        <p:txBody>
          <a:bodyPr>
            <a:noAutofit/>
          </a:bodyPr>
          <a:lstStyle/>
          <a:p>
            <a:pPr lvl="0" indent="450850" algn="ctr" fontAlgn="base"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Региональная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сетевая инновационная площадка по обновлению содержания и технологий дополнительного образования детей на основе принципов неформального и </a:t>
            </a:r>
            <a:r>
              <a:rPr lang="ru-RU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информального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образования 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10"/>
          <p:cNvGrpSpPr>
            <a:grpSpLocks/>
          </p:cNvGrpSpPr>
          <p:nvPr/>
        </p:nvGrpSpPr>
        <p:grpSpPr bwMode="auto">
          <a:xfrm>
            <a:off x="205182" y="1294217"/>
            <a:ext cx="8615290" cy="4958113"/>
            <a:chOff x="486402" y="101748"/>
            <a:chExt cx="8943434" cy="6104440"/>
          </a:xfrm>
        </p:grpSpPr>
        <p:graphicFrame>
          <p:nvGraphicFramePr>
            <p:cNvPr id="8" name="Схема 7"/>
            <p:cNvGraphicFramePr/>
            <p:nvPr/>
          </p:nvGraphicFramePr>
          <p:xfrm>
            <a:off x="848818" y="1186876"/>
            <a:ext cx="8581018" cy="499828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Овальная выноска 8"/>
            <p:cNvSpPr/>
            <p:nvPr/>
          </p:nvSpPr>
          <p:spPr>
            <a:xfrm>
              <a:off x="540626" y="2116690"/>
              <a:ext cx="1304870" cy="792011"/>
            </a:xfrm>
            <a:prstGeom prst="wedgeEllipseCallout">
              <a:avLst>
                <a:gd name="adj1" fmla="val 123169"/>
                <a:gd name="adj2" fmla="val 4278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МОУ </a:t>
              </a:r>
              <a:r>
                <a:rPr lang="ru-RU" sz="800" dirty="0" err="1">
                  <a:solidFill>
                    <a:schemeClr val="tx1"/>
                  </a:solidFill>
                </a:rPr>
                <a:t>Скалинская</a:t>
              </a:r>
              <a:r>
                <a:rPr lang="ru-RU" sz="800" dirty="0">
                  <a:solidFill>
                    <a:schemeClr val="tx1"/>
                  </a:solidFill>
                </a:rPr>
                <a:t> основная общеобразовательная школа</a:t>
              </a:r>
            </a:p>
          </p:txBody>
        </p:sp>
        <p:sp>
          <p:nvSpPr>
            <p:cNvPr id="10" name="Овальная выноска 9"/>
            <p:cNvSpPr/>
            <p:nvPr/>
          </p:nvSpPr>
          <p:spPr>
            <a:xfrm>
              <a:off x="611560" y="2950447"/>
              <a:ext cx="1541482" cy="679023"/>
            </a:xfrm>
            <a:prstGeom prst="wedgeEllipseCallout">
              <a:avLst>
                <a:gd name="adj1" fmla="val 102404"/>
                <a:gd name="adj2" fmla="val 37616"/>
              </a:avLst>
            </a:prstGeom>
            <a:gradFill>
              <a:gsLst>
                <a:gs pos="67000">
                  <a:srgbClr val="33CCFF">
                    <a:alpha val="0"/>
                  </a:srgbClr>
                </a:gs>
                <a:gs pos="33000">
                  <a:schemeClr val="accent6">
                    <a:lumMod val="40000"/>
                    <a:lumOff val="60000"/>
                  </a:schemeClr>
                </a:gs>
                <a:gs pos="51000">
                  <a:schemeClr val="accent6">
                    <a:lumMod val="60000"/>
                    <a:lumOff val="40000"/>
                  </a:schemeClr>
                </a:gs>
                <a:gs pos="86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100000">
                  <a:srgbClr val="CCCCFF"/>
                </a:gs>
              </a:gsLst>
              <a:lin ang="0" scaled="1"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</a:rPr>
                <a:t>МОУ </a:t>
              </a:r>
              <a:r>
                <a:rPr lang="ru-RU" sz="700" dirty="0" err="1">
                  <a:solidFill>
                    <a:schemeClr val="tx1"/>
                  </a:solidFill>
                </a:rPr>
                <a:t>Глебовская</a:t>
              </a:r>
              <a:r>
                <a:rPr lang="ru-RU" sz="700" dirty="0">
                  <a:solidFill>
                    <a:schemeClr val="tx1"/>
                  </a:solidFill>
                </a:rPr>
                <a:t> средняя общеобразовательная школа Рыбинского муниципального района</a:t>
              </a:r>
            </a:p>
          </p:txBody>
        </p:sp>
        <p:sp>
          <p:nvSpPr>
            <p:cNvPr id="11" name="Овальная выноска 10"/>
            <p:cNvSpPr/>
            <p:nvPr/>
          </p:nvSpPr>
          <p:spPr>
            <a:xfrm>
              <a:off x="589603" y="3670052"/>
              <a:ext cx="1409820" cy="792011"/>
            </a:xfrm>
            <a:prstGeom prst="wedgeEllipseCallout">
              <a:avLst>
                <a:gd name="adj1" fmla="val 89249"/>
                <a:gd name="adj2" fmla="val 8242"/>
              </a:avLst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23000">
                  <a:schemeClr val="accent6">
                    <a:lumMod val="20000"/>
                    <a:lumOff val="80000"/>
                  </a:schemeClr>
                </a:gs>
                <a:gs pos="60000">
                  <a:schemeClr val="accent6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Управление администрации Рыбинского муниципального района</a:t>
              </a:r>
            </a:p>
          </p:txBody>
        </p:sp>
        <p:sp>
          <p:nvSpPr>
            <p:cNvPr id="12" name="Овальная выноска 11"/>
            <p:cNvSpPr/>
            <p:nvPr/>
          </p:nvSpPr>
          <p:spPr>
            <a:xfrm>
              <a:off x="563365" y="1403029"/>
              <a:ext cx="1294375" cy="672782"/>
            </a:xfrm>
            <a:prstGeom prst="wedgeEllipseCallout">
              <a:avLst>
                <a:gd name="adj1" fmla="val 134209"/>
                <a:gd name="adj2" fmla="val 66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ГОУ ЯО «Центр помощи детям»</a:t>
              </a:r>
            </a:p>
          </p:txBody>
        </p:sp>
        <p:sp>
          <p:nvSpPr>
            <p:cNvPr id="13" name="Овальная выноска 12"/>
            <p:cNvSpPr/>
            <p:nvPr/>
          </p:nvSpPr>
          <p:spPr>
            <a:xfrm>
              <a:off x="860778" y="560200"/>
              <a:ext cx="1652741" cy="908348"/>
            </a:xfrm>
            <a:prstGeom prst="wedgeEllipseCallout">
              <a:avLst>
                <a:gd name="adj1" fmla="val 87879"/>
                <a:gd name="adj2" fmla="val 103414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ГКУСО ЯО Рыбинский социально-реабилитационный центр для несовершеннолетних «Наставник»</a:t>
              </a:r>
            </a:p>
          </p:txBody>
        </p:sp>
        <p:sp>
          <p:nvSpPr>
            <p:cNvPr id="14" name="Овальная выноска 13"/>
            <p:cNvSpPr/>
            <p:nvPr/>
          </p:nvSpPr>
          <p:spPr>
            <a:xfrm>
              <a:off x="2267744" y="101748"/>
              <a:ext cx="1315922" cy="806972"/>
            </a:xfrm>
            <a:prstGeom prst="wedgeEllipseCallout">
              <a:avLst>
                <a:gd name="adj1" fmla="val 36199"/>
                <a:gd name="adj2" fmla="val 129452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ГКУСО ЯО «Центр социальной помощи семье и детям»</a:t>
              </a:r>
            </a:p>
          </p:txBody>
        </p:sp>
        <p:sp>
          <p:nvSpPr>
            <p:cNvPr id="15" name="Овальная выноска 14"/>
            <p:cNvSpPr/>
            <p:nvPr/>
          </p:nvSpPr>
          <p:spPr>
            <a:xfrm>
              <a:off x="3585300" y="260648"/>
              <a:ext cx="1202724" cy="824448"/>
            </a:xfrm>
            <a:prstGeom prst="wedgeEllipseCallout">
              <a:avLst>
                <a:gd name="adj1" fmla="val 35504"/>
                <a:gd name="adj2" fmla="val 79148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>
                  <a:solidFill>
                    <a:schemeClr val="tx1"/>
                  </a:solidFill>
                </a:rPr>
                <a:t>МОУ СОШ №1 г. Пошехонье</a:t>
              </a:r>
            </a:p>
          </p:txBody>
        </p:sp>
        <p:sp>
          <p:nvSpPr>
            <p:cNvPr id="16" name="Овальная выноска 15"/>
            <p:cNvSpPr/>
            <p:nvPr/>
          </p:nvSpPr>
          <p:spPr>
            <a:xfrm>
              <a:off x="4788024" y="101748"/>
              <a:ext cx="1173540" cy="920660"/>
            </a:xfrm>
            <a:prstGeom prst="wedgeEllipseCallout">
              <a:avLst>
                <a:gd name="adj1" fmla="val -17813"/>
                <a:gd name="adj2" fmla="val 71268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ГАУК ЯО «Центр имени В.В. Терешковой»</a:t>
              </a:r>
            </a:p>
          </p:txBody>
        </p:sp>
        <p:sp>
          <p:nvSpPr>
            <p:cNvPr id="17" name="Овальная выноска 16"/>
            <p:cNvSpPr/>
            <p:nvPr/>
          </p:nvSpPr>
          <p:spPr>
            <a:xfrm>
              <a:off x="6012159" y="188640"/>
              <a:ext cx="1440161" cy="980356"/>
            </a:xfrm>
            <a:prstGeom prst="wedgeEllipseCallout">
              <a:avLst>
                <a:gd name="adj1" fmla="val -8991"/>
                <a:gd name="adj2" fmla="val 96044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>
                  <a:solidFill>
                    <a:schemeClr val="tx1"/>
                  </a:solidFill>
                </a:rPr>
                <a:t>Центр социального развития и самопомощи «Перспектива»</a:t>
              </a:r>
            </a:p>
          </p:txBody>
        </p:sp>
        <p:sp>
          <p:nvSpPr>
            <p:cNvPr id="18" name="Овальная выноска 17"/>
            <p:cNvSpPr/>
            <p:nvPr/>
          </p:nvSpPr>
          <p:spPr>
            <a:xfrm>
              <a:off x="7452320" y="505234"/>
              <a:ext cx="1584176" cy="813936"/>
            </a:xfrm>
            <a:prstGeom prst="wedgeEllipseCallout">
              <a:avLst>
                <a:gd name="adj1" fmla="val -79832"/>
                <a:gd name="adj2" fmla="val 114327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chemeClr val="tx1"/>
                  </a:solidFill>
                </a:rPr>
                <a:t>Фонд «</a:t>
              </a:r>
              <a:r>
                <a:rPr lang="ru-RU" sz="1100" dirty="0" err="1">
                  <a:solidFill>
                    <a:schemeClr val="tx1"/>
                  </a:solidFill>
                </a:rPr>
                <a:t>Даунсайд</a:t>
              </a:r>
              <a:r>
                <a:rPr lang="ru-RU" sz="1100" dirty="0">
                  <a:solidFill>
                    <a:schemeClr val="tx1"/>
                  </a:solidFill>
                </a:rPr>
                <a:t> Ап»</a:t>
              </a:r>
            </a:p>
          </p:txBody>
        </p:sp>
        <p:sp>
          <p:nvSpPr>
            <p:cNvPr id="19" name="Овальная выноска 18"/>
            <p:cNvSpPr/>
            <p:nvPr/>
          </p:nvSpPr>
          <p:spPr>
            <a:xfrm>
              <a:off x="595185" y="5261016"/>
              <a:ext cx="1408577" cy="801522"/>
            </a:xfrm>
            <a:prstGeom prst="wedgeEllipseCallout">
              <a:avLst>
                <a:gd name="adj1" fmla="val 99179"/>
                <a:gd name="adj2" fmla="val -84753"/>
              </a:avLst>
            </a:prstGeom>
            <a:gradFill flip="none" rotWithShape="1">
              <a:gsLst>
                <a:gs pos="1900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ФГБОУ ВО ЯГПУ им .К.Д. Ушинского </a:t>
              </a:r>
            </a:p>
          </p:txBody>
        </p:sp>
        <p:sp>
          <p:nvSpPr>
            <p:cNvPr id="20" name="Овальная выноска 19"/>
            <p:cNvSpPr/>
            <p:nvPr/>
          </p:nvSpPr>
          <p:spPr>
            <a:xfrm>
              <a:off x="486402" y="4491017"/>
              <a:ext cx="1415068" cy="746023"/>
            </a:xfrm>
            <a:prstGeom prst="wedgeEllipseCallout">
              <a:avLst>
                <a:gd name="adj1" fmla="val 107998"/>
                <a:gd name="adj2" fmla="val -34106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ФГБОУ ВО ЯГУ им. П.Г. Демидова </a:t>
              </a:r>
            </a:p>
          </p:txBody>
        </p:sp>
        <p:sp>
          <p:nvSpPr>
            <p:cNvPr id="21" name="Овальная выноска 20"/>
            <p:cNvSpPr/>
            <p:nvPr/>
          </p:nvSpPr>
          <p:spPr>
            <a:xfrm>
              <a:off x="2049998" y="5507800"/>
              <a:ext cx="1211098" cy="698388"/>
            </a:xfrm>
            <a:prstGeom prst="wedgeEllipseCallout">
              <a:avLst>
                <a:gd name="adj1" fmla="val 75672"/>
                <a:gd name="adj2" fmla="val -70650"/>
              </a:avLst>
            </a:prstGeom>
            <a:gradFill>
              <a:gsLst>
                <a:gs pos="1900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5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ФГБОУ ВО ЯГТУ </a:t>
              </a:r>
            </a:p>
          </p:txBody>
        </p:sp>
        <p:sp>
          <p:nvSpPr>
            <p:cNvPr id="22" name="Овальная выноска 21"/>
            <p:cNvSpPr/>
            <p:nvPr/>
          </p:nvSpPr>
          <p:spPr>
            <a:xfrm>
              <a:off x="7645697" y="1394513"/>
              <a:ext cx="1390578" cy="1037278"/>
            </a:xfrm>
            <a:prstGeom prst="wedgeEllipseCallout">
              <a:avLst>
                <a:gd name="adj1" fmla="val -58158"/>
                <a:gd name="adj2" fmla="val 53694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chemeClr val="tx1"/>
                  </a:solidFill>
                </a:rPr>
                <a:t>АО «</a:t>
              </a:r>
              <a:r>
                <a:rPr lang="ru-RU" sz="1100" dirty="0" err="1">
                  <a:solidFill>
                    <a:schemeClr val="tx1"/>
                  </a:solidFill>
                </a:rPr>
                <a:t>Яргорэлектротранс</a:t>
              </a:r>
              <a:r>
                <a:rPr lang="ru-RU" sz="1100" dirty="0">
                  <a:solidFill>
                    <a:schemeClr val="tx1"/>
                  </a:solidFill>
                </a:rPr>
                <a:t>»</a:t>
              </a:r>
            </a:p>
          </p:txBody>
        </p:sp>
        <p:sp>
          <p:nvSpPr>
            <p:cNvPr id="23" name="Овальная выноска 22"/>
            <p:cNvSpPr/>
            <p:nvPr/>
          </p:nvSpPr>
          <p:spPr>
            <a:xfrm>
              <a:off x="7740353" y="2431832"/>
              <a:ext cx="1403645" cy="1037230"/>
            </a:xfrm>
            <a:prstGeom prst="wedgeEllipseCallout">
              <a:avLst>
                <a:gd name="adj1" fmla="val -71173"/>
                <a:gd name="adj2" fmla="val 54461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50" dirty="0">
                  <a:solidFill>
                    <a:schemeClr val="tx1"/>
                  </a:solidFill>
                </a:rPr>
                <a:t>ГУК ЯО «Ярославский государственный театр кукол»</a:t>
              </a:r>
            </a:p>
          </p:txBody>
        </p:sp>
        <p:sp>
          <p:nvSpPr>
            <p:cNvPr id="24" name="Овальная выноска 23"/>
            <p:cNvSpPr/>
            <p:nvPr/>
          </p:nvSpPr>
          <p:spPr>
            <a:xfrm>
              <a:off x="7884369" y="3645024"/>
              <a:ext cx="1259629" cy="792088"/>
            </a:xfrm>
            <a:prstGeom prst="wedgeEllipseCallout">
              <a:avLst>
                <a:gd name="adj1" fmla="val -63187"/>
                <a:gd name="adj2" fmla="val 1211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chemeClr val="tx1"/>
                  </a:solidFill>
                </a:rPr>
                <a:t>ОАО «Аэропорт </a:t>
              </a:r>
              <a:r>
                <a:rPr lang="ru-RU" sz="1100" dirty="0" err="1">
                  <a:solidFill>
                    <a:schemeClr val="tx1"/>
                  </a:solidFill>
                </a:rPr>
                <a:t>Туношна</a:t>
              </a:r>
              <a:r>
                <a:rPr lang="ru-RU" sz="1100" dirty="0">
                  <a:solidFill>
                    <a:schemeClr val="tx1"/>
                  </a:solidFill>
                </a:rPr>
                <a:t>»</a:t>
              </a:r>
            </a:p>
          </p:txBody>
        </p:sp>
        <p:sp>
          <p:nvSpPr>
            <p:cNvPr id="25" name="Овальная выноска 24"/>
            <p:cNvSpPr/>
            <p:nvPr/>
          </p:nvSpPr>
          <p:spPr>
            <a:xfrm>
              <a:off x="7740353" y="4546877"/>
              <a:ext cx="1403645" cy="898347"/>
            </a:xfrm>
            <a:prstGeom prst="wedgeEllipseCallout">
              <a:avLst>
                <a:gd name="adj1" fmla="val -60017"/>
                <a:gd name="adj2" fmla="val -3753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chemeClr val="tx1"/>
                  </a:solidFill>
                </a:rPr>
                <a:t>НОУ «Ярославский АСК ДОСААФ России» </a:t>
              </a:r>
            </a:p>
          </p:txBody>
        </p:sp>
        <p:sp>
          <p:nvSpPr>
            <p:cNvPr id="26" name="Овальная выноска 25"/>
            <p:cNvSpPr/>
            <p:nvPr/>
          </p:nvSpPr>
          <p:spPr>
            <a:xfrm>
              <a:off x="6948265" y="5309610"/>
              <a:ext cx="1493910" cy="896578"/>
            </a:xfrm>
            <a:prstGeom prst="wedgeEllipseCallout">
              <a:avLst>
                <a:gd name="adj1" fmla="val -57539"/>
                <a:gd name="adj2" fmla="val -64361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ГАУК ЯО «ЯГ историко-архитектурный и художественный музей заповедник»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5182" y="6252330"/>
            <a:ext cx="796721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</a:rPr>
              <a:t>ИРО – региональный модельный центр по развитию дополнительного  образования детей</a:t>
            </a:r>
            <a:endParaRPr lang="ru-RU" sz="2000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173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1052736"/>
          </a:xfrm>
        </p:spPr>
        <p:txBody>
          <a:bodyPr>
            <a:noAutofit/>
          </a:bodyPr>
          <a:lstStyle/>
          <a:p>
            <a:pPr marL="1608138" indent="-1608138"/>
            <a:r>
              <a:rPr lang="ru-RU" sz="3200" b="1" dirty="0" smtClean="0"/>
              <a:t>Вызов 2. Введение профессиональных стандартов педагогов </a:t>
            </a:r>
            <a:endParaRPr lang="ru-RU" sz="3200" b="1" dirty="0"/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977696"/>
              </p:ext>
            </p:extLst>
          </p:nvPr>
        </p:nvGraphicFramePr>
        <p:xfrm>
          <a:off x="0" y="1196752"/>
          <a:ext cx="903649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Направления апробации профессиональных стандартов педагогов в регионе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052736"/>
          <a:ext cx="8640960" cy="511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6396335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</a:rPr>
              <a:t>Риски и проблемы реализации ПС педагогов</a:t>
            </a:r>
            <a:endParaRPr lang="ru-RU" sz="2400" b="1" dirty="0">
              <a:solidFill>
                <a:srgbClr val="9900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11960" y="6021288"/>
            <a:ext cx="72008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2939</Words>
  <Application>Microsoft Office PowerPoint</Application>
  <PresentationFormat>Экран (4:3)</PresentationFormat>
  <Paragraphs>384</Paragraphs>
  <Slides>37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Институт развития образования Ярославской области:</vt:lpstr>
      <vt:lpstr>ИРО сопровождает становление инновационной инфраструктуры РСО</vt:lpstr>
      <vt:lpstr>Вызов 1. Модернизация содержания и технологий образования в соответствии с ФГОС </vt:lpstr>
      <vt:lpstr>Презентация PowerPoint</vt:lpstr>
      <vt:lpstr>Региональная сетевая инновационная площадка по обновлению содержания и технологий дополнительного образования детей на основе принципов неформального и информального образования </vt:lpstr>
      <vt:lpstr>Вызов 2. Введение профессиональных стандартов педагогов </vt:lpstr>
      <vt:lpstr>Направления апробации профессиональных стандартов педагогов в регионе</vt:lpstr>
      <vt:lpstr>Вызов 3. Модернизация педагогического образования</vt:lpstr>
      <vt:lpstr>Презентация PowerPoint</vt:lpstr>
      <vt:lpstr>Вызов 4. Введение Национальной системы учительского роста</vt:lpstr>
      <vt:lpstr>Оценочные процедуры для выявление профессиональных дефицитов педагогов</vt:lpstr>
      <vt:lpstr>Подходы к кластеризации школ в ЯО</vt:lpstr>
      <vt:lpstr>Анализ результатов ЕГЭ школ по кластерным группам</vt:lpstr>
      <vt:lpstr>Презентация PowerPoint</vt:lpstr>
      <vt:lpstr>ППК для руководителей «Управление образовательным процессом по результатам ГИА» (сетевая программа – ИРО, ЦОиККО, ИОЦ г. Рыбинск, ОО г. Ярославля)</vt:lpstr>
      <vt:lpstr>ППК для учителей «Подготовка обучающихся к государственной итоговой аттестации» </vt:lpstr>
      <vt:lpstr>Презентация PowerPoint</vt:lpstr>
      <vt:lpstr>Презентация PowerPoint</vt:lpstr>
      <vt:lpstr>Презентация PowerPoint</vt:lpstr>
      <vt:lpstr>Выявление дефицитов педагогов на основе анализа сформированности профессиональных компетенций</vt:lpstr>
      <vt:lpstr>Презентация PowerPoint</vt:lpstr>
      <vt:lpstr>Результаты анализа дефицитов педагогов </vt:lpstr>
      <vt:lpstr>Вызов 5. Модернизация дополнительного профессионального образования</vt:lpstr>
      <vt:lpstr>Разработка и реализации новых программ ПК и ПП, направленных на педагогический рост и повышение качества образования</vt:lpstr>
      <vt:lpstr>Презентация PowerPoint</vt:lpstr>
      <vt:lpstr>Презентация PowerPoint</vt:lpstr>
      <vt:lpstr>Презентация PowerPoint</vt:lpstr>
      <vt:lpstr>Новый информационный центр ИРО «Ярославская область – пространство образовательных возможностей»</vt:lpstr>
      <vt:lpstr>Портал «Дополнительное профессиональное образование по вопросам воспитания»</vt:lpstr>
      <vt:lpstr>Портал «Дополнительное и неформальное образование</vt:lpstr>
      <vt:lpstr>Образовательные ресурсы сайта ИРО </vt:lpstr>
      <vt:lpstr>Презентация PowerPoint</vt:lpstr>
      <vt:lpstr>Издательская деятельность ИРО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Юрьевна Белянчева</dc:creator>
  <cp:lastModifiedBy>ang</cp:lastModifiedBy>
  <cp:revision>259</cp:revision>
  <dcterms:created xsi:type="dcterms:W3CDTF">2015-05-19T06:32:44Z</dcterms:created>
  <dcterms:modified xsi:type="dcterms:W3CDTF">2017-08-25T04:41:17Z</dcterms:modified>
</cp:coreProperties>
</file>